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Default Extension="png" ContentType="image/png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Default Extension="jpg" ContentType="image/jpg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0693400" cy="7556500"/>
  <p:notesSz cx="106934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94292" y="1716109"/>
            <a:ext cx="6704814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7003" y="658453"/>
            <a:ext cx="7659393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7091" y="2012792"/>
            <a:ext cx="7759216" cy="4391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g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notesSlide" Target="../notesSlides/notesSlide18.xml"/><Relationship Id="rId5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notesSlide" Target="../notesSlides/notesSlide19.xml"/><Relationship Id="rId4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4292" y="1716109"/>
            <a:ext cx="6487795" cy="1143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914400">
              <a:lnSpc>
                <a:spcPct val="100000"/>
              </a:lnSpc>
            </a:pPr>
            <a:r>
              <a:rPr dirty="0" sz="4000" spc="-40" b="1">
                <a:latin typeface="Times New Roman"/>
                <a:cs typeface="Times New Roman"/>
              </a:rPr>
              <a:t>U</a:t>
            </a:r>
            <a:r>
              <a:rPr dirty="0" sz="4000" spc="-35" b="1">
                <a:latin typeface="Times New Roman"/>
                <a:cs typeface="Times New Roman"/>
              </a:rPr>
              <a:t>K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45" b="1">
                <a:latin typeface="Times New Roman"/>
                <a:cs typeface="Times New Roman"/>
              </a:rPr>
              <a:t>M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5" b="1">
                <a:latin typeface="Times New Roman"/>
                <a:cs typeface="Times New Roman"/>
              </a:rPr>
              <a:t>mu</a:t>
            </a:r>
            <a:r>
              <a:rPr dirty="0" sz="4000" spc="-35" b="1">
                <a:latin typeface="Times New Roman"/>
                <a:cs typeface="Times New Roman"/>
              </a:rPr>
              <a:t>m</a:t>
            </a:r>
            <a:r>
              <a:rPr dirty="0" sz="4000" spc="3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15" b="1">
                <a:latin typeface="Times New Roman"/>
                <a:cs typeface="Times New Roman"/>
              </a:rPr>
              <a:t>ag</a:t>
            </a:r>
            <a:r>
              <a:rPr dirty="0" sz="4000" spc="-20" b="1">
                <a:latin typeface="Times New Roman"/>
                <a:cs typeface="Times New Roman"/>
              </a:rPr>
              <a:t>es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25" b="1">
                <a:latin typeface="Times New Roman"/>
                <a:cs typeface="Times New Roman"/>
              </a:rPr>
              <a:t>d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t</a:t>
            </a:r>
            <a:r>
              <a:rPr dirty="0" sz="4000" spc="-30" b="1">
                <a:latin typeface="Times New Roman"/>
                <a:cs typeface="Times New Roman"/>
              </a:rPr>
              <a:t>h</a:t>
            </a:r>
            <a:r>
              <a:rPr dirty="0" sz="4000" spc="-20" b="1">
                <a:latin typeface="Times New Roman"/>
                <a:cs typeface="Times New Roman"/>
              </a:rPr>
              <a:t>e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L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30" b="1">
                <a:latin typeface="Times New Roman"/>
                <a:cs typeface="Times New Roman"/>
              </a:rPr>
              <a:t>w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P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20" b="1">
                <a:latin typeface="Times New Roman"/>
                <a:cs typeface="Times New Roman"/>
              </a:rPr>
              <a:t>y</a:t>
            </a:r>
            <a:r>
              <a:rPr dirty="0" sz="4000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C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40" b="1">
                <a:latin typeface="Times New Roman"/>
                <a:cs typeface="Times New Roman"/>
              </a:rPr>
              <a:t>mm</a:t>
            </a:r>
            <a:r>
              <a:rPr dirty="0" sz="4000" spc="-10" b="1">
                <a:latin typeface="Times New Roman"/>
                <a:cs typeface="Times New Roman"/>
              </a:rPr>
              <a:t>issio</a:t>
            </a:r>
            <a:r>
              <a:rPr dirty="0" sz="4000" spc="-25" b="1">
                <a:latin typeface="Times New Roman"/>
                <a:cs typeface="Times New Roman"/>
              </a:rPr>
              <a:t>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0231" y="4408704"/>
            <a:ext cx="3009900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>
                <a:latin typeface="Times New Roman"/>
                <a:cs typeface="Times New Roman"/>
              </a:rPr>
              <a:t>S</a:t>
            </a:r>
            <a:r>
              <a:rPr dirty="0" sz="3600" spc="-5">
                <a:latin typeface="Times New Roman"/>
                <a:cs typeface="Times New Roman"/>
              </a:rPr>
              <a:t>te</a:t>
            </a:r>
            <a:r>
              <a:rPr dirty="0" sz="3600">
                <a:latin typeface="Times New Roman"/>
                <a:cs typeface="Times New Roman"/>
              </a:rPr>
              <a:t>ph</a:t>
            </a:r>
            <a:r>
              <a:rPr dirty="0" sz="3600" spc="-5">
                <a:latin typeface="Times New Roman"/>
                <a:cs typeface="Times New Roman"/>
              </a:rPr>
              <a:t>e</a:t>
            </a:r>
            <a:r>
              <a:rPr dirty="0" sz="3600">
                <a:latin typeface="Times New Roman"/>
                <a:cs typeface="Times New Roman"/>
              </a:rPr>
              <a:t>n</a:t>
            </a:r>
            <a:r>
              <a:rPr dirty="0" sz="3600" spc="10">
                <a:latin typeface="Times New Roman"/>
                <a:cs typeface="Times New Roman"/>
              </a:rPr>
              <a:t> </a:t>
            </a:r>
            <a:r>
              <a:rPr dirty="0" sz="3600">
                <a:latin typeface="Times New Roman"/>
                <a:cs typeface="Times New Roman"/>
              </a:rPr>
              <a:t>M</a:t>
            </a:r>
            <a:r>
              <a:rPr dirty="0" sz="3600" spc="-5">
                <a:latin typeface="Times New Roman"/>
                <a:cs typeface="Times New Roman"/>
              </a:rPr>
              <a:t>ac</a:t>
            </a:r>
            <a:r>
              <a:rPr dirty="0" sz="3600">
                <a:latin typeface="Times New Roman"/>
                <a:cs typeface="Times New Roman"/>
              </a:rPr>
              <a:t>h</a:t>
            </a:r>
            <a:r>
              <a:rPr dirty="0" sz="3600" spc="-5">
                <a:latin typeface="Times New Roman"/>
                <a:cs typeface="Times New Roman"/>
              </a:rPr>
              <a:t>i</a:t>
            </a:r>
            <a:r>
              <a:rPr dirty="0" sz="3600">
                <a:latin typeface="Times New Roman"/>
                <a:cs typeface="Times New Roman"/>
              </a:rPr>
              <a:t>n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1543" rIns="0" bIns="0" rtlCol="0" vert="horz">
            <a:spAutoFit/>
          </a:bodyPr>
          <a:lstStyle/>
          <a:p>
            <a:pPr marL="377190">
              <a:lnSpc>
                <a:spcPct val="100000"/>
              </a:lnSpc>
            </a:pPr>
            <a:r>
              <a:rPr dirty="0" spc="-40"/>
              <a:t>U</a:t>
            </a:r>
            <a:r>
              <a:rPr dirty="0" spc="-35"/>
              <a:t>K</a:t>
            </a:r>
            <a:r>
              <a:rPr dirty="0" spc="5"/>
              <a:t> </a:t>
            </a:r>
            <a:r>
              <a:rPr dirty="0" spc="-45"/>
              <a:t>M</a:t>
            </a:r>
            <a:r>
              <a:rPr dirty="0" spc="-10"/>
              <a:t>i</a:t>
            </a:r>
            <a:r>
              <a:rPr dirty="0" spc="-30"/>
              <a:t>n</a:t>
            </a:r>
            <a:r>
              <a:rPr dirty="0" spc="-10"/>
              <a:t>i</a:t>
            </a:r>
            <a:r>
              <a:rPr dirty="0" spc="-35"/>
              <a:t>mu</a:t>
            </a:r>
            <a:r>
              <a:rPr dirty="0" spc="-35"/>
              <a:t>m</a:t>
            </a:r>
            <a:r>
              <a:rPr dirty="0" spc="35"/>
              <a:t> </a:t>
            </a:r>
            <a:r>
              <a:rPr dirty="0" spc="-40"/>
              <a:t>W</a:t>
            </a:r>
            <a:r>
              <a:rPr dirty="0" spc="-15"/>
              <a:t>ag</a:t>
            </a:r>
            <a:r>
              <a:rPr dirty="0" spc="-20"/>
              <a:t>e</a:t>
            </a:r>
            <a:r>
              <a:rPr dirty="0" spc="-5"/>
              <a:t> </a:t>
            </a:r>
            <a:r>
              <a:rPr dirty="0" spc="-40"/>
              <a:t>G</a:t>
            </a:r>
            <a:r>
              <a:rPr dirty="0" spc="-20"/>
              <a:t>r</a:t>
            </a:r>
            <a:r>
              <a:rPr dirty="0" spc="-15"/>
              <a:t>o</a:t>
            </a:r>
            <a:r>
              <a:rPr dirty="0" spc="-40"/>
              <a:t>w</a:t>
            </a:r>
            <a:r>
              <a:rPr dirty="0" spc="-20"/>
              <a:t>th</a:t>
            </a:r>
          </a:p>
        </p:txBody>
      </p:sp>
      <p:sp>
        <p:nvSpPr>
          <p:cNvPr id="3" name="object 3"/>
          <p:cNvSpPr/>
          <p:nvPr/>
        </p:nvSpPr>
        <p:spPr>
          <a:xfrm>
            <a:off x="2106046" y="1546860"/>
            <a:ext cx="6051803" cy="5039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1543" rIns="0" bIns="0" rtlCol="0" vert="horz">
            <a:spAutoFit/>
          </a:bodyPr>
          <a:lstStyle/>
          <a:p>
            <a:pPr marL="509270">
              <a:lnSpc>
                <a:spcPct val="100000"/>
              </a:lnSpc>
            </a:pPr>
            <a:r>
              <a:rPr dirty="0" spc="-40"/>
              <a:t>U</a:t>
            </a:r>
            <a:r>
              <a:rPr dirty="0" spc="-35"/>
              <a:t>K</a:t>
            </a:r>
            <a:r>
              <a:rPr dirty="0" spc="5"/>
              <a:t> </a:t>
            </a:r>
            <a:r>
              <a:rPr dirty="0" spc="-35"/>
              <a:t>B</a:t>
            </a:r>
            <a:r>
              <a:rPr dirty="0" spc="-10"/>
              <a:t>i</a:t>
            </a:r>
            <a:r>
              <a:rPr dirty="0" spc="-20"/>
              <a:t>te</a:t>
            </a:r>
            <a:r>
              <a:rPr dirty="0" spc="5"/>
              <a:t> </a:t>
            </a:r>
            <a:r>
              <a:rPr dirty="0" spc="-15"/>
              <a:t>o</a:t>
            </a:r>
            <a:r>
              <a:rPr dirty="0" spc="-15"/>
              <a:t>f</a:t>
            </a:r>
            <a:r>
              <a:rPr dirty="0" spc="-5"/>
              <a:t> </a:t>
            </a:r>
            <a:r>
              <a:rPr dirty="0" spc="-45"/>
              <a:t>M</a:t>
            </a:r>
            <a:r>
              <a:rPr dirty="0" spc="-10"/>
              <a:t>i</a:t>
            </a:r>
            <a:r>
              <a:rPr dirty="0" spc="-30"/>
              <a:t>n</a:t>
            </a:r>
            <a:r>
              <a:rPr dirty="0" spc="-10"/>
              <a:t>i</a:t>
            </a:r>
            <a:r>
              <a:rPr dirty="0" spc="-35"/>
              <a:t>mu</a:t>
            </a:r>
            <a:r>
              <a:rPr dirty="0" spc="-35"/>
              <a:t>m</a:t>
            </a:r>
            <a:r>
              <a:rPr dirty="0" spc="35"/>
              <a:t> </a:t>
            </a:r>
            <a:r>
              <a:rPr dirty="0" spc="-40"/>
              <a:t>W</a:t>
            </a:r>
            <a:r>
              <a:rPr dirty="0" spc="-15"/>
              <a:t>ag</a:t>
            </a:r>
            <a:r>
              <a:rPr dirty="0" spc="-20"/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1818010" y="1546860"/>
            <a:ext cx="6469379" cy="5039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4228" y="374989"/>
            <a:ext cx="6165215" cy="1143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13715" marR="5080" indent="-501650">
              <a:lnSpc>
                <a:spcPct val="100000"/>
              </a:lnSpc>
            </a:pPr>
            <a:r>
              <a:rPr dirty="0" sz="4000" spc="-40" b="1">
                <a:latin typeface="Times New Roman"/>
                <a:cs typeface="Times New Roman"/>
              </a:rPr>
              <a:t>H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30" b="1">
                <a:latin typeface="Times New Roman"/>
                <a:cs typeface="Times New Roman"/>
              </a:rPr>
              <a:t>u</a:t>
            </a:r>
            <a:r>
              <a:rPr dirty="0" sz="4000" spc="-20" b="1">
                <a:latin typeface="Times New Roman"/>
                <a:cs typeface="Times New Roman"/>
              </a:rPr>
              <a:t>r</a:t>
            </a:r>
            <a:r>
              <a:rPr dirty="0" sz="4000" spc="-10" b="1">
                <a:latin typeface="Times New Roman"/>
                <a:cs typeface="Times New Roman"/>
              </a:rPr>
              <a:t>l</a:t>
            </a:r>
            <a:r>
              <a:rPr dirty="0" sz="4000" spc="-20" b="1">
                <a:latin typeface="Times New Roman"/>
                <a:cs typeface="Times New Roman"/>
              </a:rPr>
              <a:t>y</a:t>
            </a:r>
            <a:r>
              <a:rPr dirty="0" sz="4000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E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20" b="1">
                <a:latin typeface="Times New Roman"/>
                <a:cs typeface="Times New Roman"/>
              </a:rPr>
              <a:t>r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5" b="1">
                <a:latin typeface="Times New Roman"/>
                <a:cs typeface="Times New Roman"/>
              </a:rPr>
              <a:t>g</a:t>
            </a:r>
            <a:r>
              <a:rPr dirty="0" sz="4000" spc="-20" b="1">
                <a:latin typeface="Times New Roman"/>
                <a:cs typeface="Times New Roman"/>
              </a:rPr>
              <a:t>s</a:t>
            </a:r>
            <a:r>
              <a:rPr dirty="0" sz="4000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G</a:t>
            </a:r>
            <a:r>
              <a:rPr dirty="0" sz="4000" spc="-20" b="1">
                <a:latin typeface="Times New Roman"/>
                <a:cs typeface="Times New Roman"/>
              </a:rPr>
              <a:t>r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20" b="1">
                <a:latin typeface="Times New Roman"/>
                <a:cs typeface="Times New Roman"/>
              </a:rPr>
              <a:t>th</a:t>
            </a:r>
            <a:r>
              <a:rPr dirty="0" sz="4000" spc="15" b="1">
                <a:latin typeface="Times New Roman"/>
                <a:cs typeface="Times New Roman"/>
              </a:rPr>
              <a:t> </a:t>
            </a:r>
            <a:r>
              <a:rPr dirty="0" sz="4000" spc="-30" b="1">
                <a:latin typeface="Times New Roman"/>
                <a:cs typeface="Times New Roman"/>
              </a:rPr>
              <a:t>b</a:t>
            </a:r>
            <a:r>
              <a:rPr dirty="0" sz="4000" spc="-20" b="1">
                <a:latin typeface="Times New Roman"/>
                <a:cs typeface="Times New Roman"/>
              </a:rPr>
              <a:t>y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P</a:t>
            </a:r>
            <a:r>
              <a:rPr dirty="0" sz="4000" spc="-20" b="1">
                <a:latin typeface="Times New Roman"/>
                <a:cs typeface="Times New Roman"/>
              </a:rPr>
              <a:t>erce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5" b="1">
                <a:latin typeface="Times New Roman"/>
                <a:cs typeface="Times New Roman"/>
              </a:rPr>
              <a:t>t</a:t>
            </a:r>
            <a:r>
              <a:rPr dirty="0" sz="4000" spc="-10" b="1">
                <a:latin typeface="Times New Roman"/>
                <a:cs typeface="Times New Roman"/>
              </a:rPr>
              <a:t>il</a:t>
            </a:r>
            <a:r>
              <a:rPr dirty="0" sz="4000" spc="-15" b="1">
                <a:latin typeface="Times New Roman"/>
                <a:cs typeface="Times New Roman"/>
              </a:rPr>
              <a:t>e,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199</a:t>
            </a:r>
            <a:r>
              <a:rPr dirty="0" sz="4000" spc="-20" b="1">
                <a:latin typeface="Times New Roman"/>
                <a:cs typeface="Times New Roman"/>
              </a:rPr>
              <a:t>2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20" b="1">
                <a:latin typeface="Times New Roman"/>
                <a:cs typeface="Times New Roman"/>
              </a:rPr>
              <a:t>to</a:t>
            </a:r>
            <a:r>
              <a:rPr dirty="0" sz="4000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201</a:t>
            </a:r>
            <a:r>
              <a:rPr dirty="0" sz="4000" spc="-20" b="1">
                <a:latin typeface="Times New Roman"/>
                <a:cs typeface="Times New Roman"/>
              </a:rPr>
              <a:t>4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06046" y="1763267"/>
            <a:ext cx="6644640" cy="5039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952" y="790025"/>
            <a:ext cx="8961755" cy="508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40" b="1">
                <a:latin typeface="Times New Roman"/>
                <a:cs typeface="Times New Roman"/>
              </a:rPr>
              <a:t>U</a:t>
            </a:r>
            <a:r>
              <a:rPr dirty="0" sz="4000" spc="-35" b="1">
                <a:latin typeface="Times New Roman"/>
                <a:cs typeface="Times New Roman"/>
              </a:rPr>
              <a:t>K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N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15" b="1">
                <a:latin typeface="Times New Roman"/>
                <a:cs typeface="Times New Roman"/>
              </a:rPr>
              <a:t>t</a:t>
            </a:r>
            <a:r>
              <a:rPr dirty="0" sz="4000" spc="-15" b="1">
                <a:latin typeface="Times New Roman"/>
                <a:cs typeface="Times New Roman"/>
              </a:rPr>
              <a:t>io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15" b="1">
                <a:latin typeface="Times New Roman"/>
                <a:cs typeface="Times New Roman"/>
              </a:rPr>
              <a:t>l</a:t>
            </a:r>
            <a:r>
              <a:rPr dirty="0" sz="4000" spc="10" b="1">
                <a:latin typeface="Times New Roman"/>
                <a:cs typeface="Times New Roman"/>
              </a:rPr>
              <a:t> </a:t>
            </a:r>
            <a:r>
              <a:rPr dirty="0" sz="4000" spc="-45" b="1">
                <a:latin typeface="Times New Roman"/>
                <a:cs typeface="Times New Roman"/>
              </a:rPr>
              <a:t>M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5" b="1">
                <a:latin typeface="Times New Roman"/>
                <a:cs typeface="Times New Roman"/>
              </a:rPr>
              <a:t>mu</a:t>
            </a:r>
            <a:r>
              <a:rPr dirty="0" sz="4000" spc="-35" b="1">
                <a:latin typeface="Times New Roman"/>
                <a:cs typeface="Times New Roman"/>
              </a:rPr>
              <a:t>m</a:t>
            </a:r>
            <a:r>
              <a:rPr dirty="0" sz="4000" spc="2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15" b="1">
                <a:latin typeface="Times New Roman"/>
                <a:cs typeface="Times New Roman"/>
              </a:rPr>
              <a:t>ag</a:t>
            </a:r>
            <a:r>
              <a:rPr dirty="0" sz="4000" spc="-20" b="1">
                <a:latin typeface="Times New Roman"/>
                <a:cs typeface="Times New Roman"/>
              </a:rPr>
              <a:t>e</a:t>
            </a:r>
            <a:r>
              <a:rPr dirty="0" sz="4000" spc="-5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25" b="1">
                <a:latin typeface="Times New Roman"/>
                <a:cs typeface="Times New Roman"/>
              </a:rPr>
              <a:t>d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15" b="1">
                <a:latin typeface="Times New Roman"/>
                <a:cs typeface="Times New Roman"/>
              </a:rPr>
              <a:t>ag</a:t>
            </a:r>
            <a:r>
              <a:rPr dirty="0" sz="4000" spc="-20" b="1">
                <a:latin typeface="Times New Roman"/>
                <a:cs typeface="Times New Roman"/>
              </a:rPr>
              <a:t>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5900" y="1675248"/>
            <a:ext cx="8119109" cy="1480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777240" algn="l"/>
                <a:tab pos="2488565" algn="l"/>
                <a:tab pos="3770629" algn="l"/>
                <a:tab pos="4850765" algn="l"/>
                <a:tab pos="6326505" algn="l"/>
                <a:tab pos="7246620" algn="l"/>
              </a:tabLst>
            </a:pPr>
            <a:r>
              <a:rPr dirty="0" sz="3200">
                <a:latin typeface="Times New Roman"/>
                <a:cs typeface="Times New Roman"/>
              </a:rPr>
              <a:t>As	</a:t>
            </a:r>
            <a:r>
              <a:rPr dirty="0" sz="3200" spc="-10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ev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ou</a:t>
            </a:r>
            <a:r>
              <a:rPr dirty="0" sz="3200">
                <a:latin typeface="Times New Roman"/>
                <a:cs typeface="Times New Roman"/>
              </a:rPr>
              <a:t>s	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	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>
                <a:latin typeface="Times New Roman"/>
                <a:cs typeface="Times New Roman"/>
              </a:rPr>
              <a:t>e	s</a:t>
            </a:r>
            <a:r>
              <a:rPr dirty="0" sz="3200" spc="-10">
                <a:latin typeface="Times New Roman"/>
                <a:cs typeface="Times New Roman"/>
              </a:rPr>
              <a:t>h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,	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w	</a:t>
            </a:r>
            <a:r>
              <a:rPr dirty="0" sz="3200" spc="-1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ag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 w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ke</a:t>
            </a:r>
            <a:r>
              <a:rPr dirty="0" sz="3200">
                <a:latin typeface="Times New Roman"/>
                <a:cs typeface="Times New Roman"/>
              </a:rPr>
              <a:t>rs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ece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ve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gn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can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ag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boo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937260" algn="l"/>
                <a:tab pos="2155190" algn="l"/>
                <a:tab pos="2625725" algn="l"/>
                <a:tab pos="4317365" algn="l"/>
                <a:tab pos="5829300" algn="l"/>
                <a:tab pos="6593205" algn="l"/>
                <a:tab pos="7923530" algn="l"/>
              </a:tabLst>
            </a:pP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so	s</a:t>
            </a:r>
            <a:r>
              <a:rPr dirty="0" sz="3200" spc="-10">
                <a:latin typeface="Times New Roman"/>
                <a:cs typeface="Times New Roman"/>
              </a:rPr>
              <a:t>ho</a:t>
            </a:r>
            <a:r>
              <a:rPr dirty="0" sz="3200">
                <a:latin typeface="Times New Roman"/>
                <a:cs typeface="Times New Roman"/>
              </a:rPr>
              <a:t>wn	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ad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c	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h	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t	</a:t>
            </a:r>
            <a:r>
              <a:rPr dirty="0" sz="3200" spc="5">
                <a:latin typeface="Times New Roman"/>
                <a:cs typeface="Times New Roman"/>
              </a:rPr>
              <a:t>de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	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5900" y="3223124"/>
            <a:ext cx="1846580" cy="150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‘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’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ff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).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>
                <a:latin typeface="Times New Roman"/>
                <a:cs typeface="Times New Roman"/>
              </a:rPr>
              <a:t>[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6347" y="3223124"/>
            <a:ext cx="6059805" cy="150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1049655" algn="l"/>
                <a:tab pos="2934970" algn="l"/>
                <a:tab pos="4345940" algn="l"/>
              </a:tabLst>
            </a:pP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d	‘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’	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p	(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1269365" algn="l"/>
                <a:tab pos="2585720" algn="l"/>
                <a:tab pos="3178810" algn="l"/>
                <a:tab pos="4018279" algn="l"/>
                <a:tab pos="5446395" algn="l"/>
              </a:tabLst>
            </a:pPr>
            <a:r>
              <a:rPr dirty="0" sz="3200" spc="-10">
                <a:latin typeface="Times New Roman"/>
                <a:cs typeface="Times New Roman"/>
              </a:rPr>
              <a:t>b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w	N</a:t>
            </a:r>
            <a:r>
              <a:rPr dirty="0" sz="3200" spc="-5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W	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	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-</a:t>
            </a:r>
            <a:r>
              <a:rPr dirty="0" sz="3200" spc="5">
                <a:latin typeface="Times New Roman"/>
                <a:cs typeface="Times New Roman"/>
              </a:rPr>
              <a:t>1</a:t>
            </a:r>
            <a:r>
              <a:rPr dirty="0" sz="3200">
                <a:latin typeface="Times New Roman"/>
                <a:cs typeface="Times New Roman"/>
              </a:rPr>
              <a:t>;	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on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l	</a:t>
            </a:r>
            <a:r>
              <a:rPr dirty="0" sz="3200" spc="-5">
                <a:latin typeface="Times New Roman"/>
                <a:cs typeface="Times New Roman"/>
              </a:rPr>
              <a:t>j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5900" y="4783699"/>
            <a:ext cx="8119745" cy="2090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5">
                <a:latin typeface="Times New Roman"/>
                <a:cs typeface="Times New Roman"/>
              </a:rPr>
              <a:t>abov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MW</a:t>
            </a:r>
            <a:r>
              <a:rPr dirty="0" sz="3200">
                <a:latin typeface="Times New Roman"/>
                <a:cs typeface="Times New Roman"/>
              </a:rPr>
              <a:t>]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65"/>
              </a:spcBef>
              <a:tabLst>
                <a:tab pos="1019810" algn="l"/>
                <a:tab pos="1641475" algn="l"/>
                <a:tab pos="2783205" algn="l"/>
                <a:tab pos="4331335" algn="l"/>
                <a:tab pos="4932045" algn="l"/>
                <a:tab pos="6300470" algn="l"/>
              </a:tabLst>
            </a:pP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d	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	w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k	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k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g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	s</a:t>
            </a:r>
            <a:r>
              <a:rPr dirty="0" sz="3200" spc="5">
                <a:latin typeface="Times New Roman"/>
                <a:cs typeface="Times New Roman"/>
              </a:rPr>
              <a:t>pa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l	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nc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 (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).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>
                <a:latin typeface="Times New Roman"/>
                <a:cs typeface="Times New Roman"/>
              </a:rPr>
              <a:t>→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nece</a:t>
            </a:r>
            <a:r>
              <a:rPr dirty="0" sz="3200">
                <a:latin typeface="Times New Roman"/>
                <a:cs typeface="Times New Roman"/>
              </a:rPr>
              <a:t>ss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ry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‘f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rst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age</a:t>
            </a:r>
            <a:r>
              <a:rPr dirty="0" sz="3200">
                <a:latin typeface="Times New Roman"/>
                <a:cs typeface="Times New Roman"/>
              </a:rPr>
              <a:t>’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eva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ua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g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pac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0036" y="1098528"/>
            <a:ext cx="9131300" cy="45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b="1">
                <a:latin typeface="Times New Roman"/>
                <a:cs typeface="Times New Roman"/>
              </a:rPr>
              <a:t>UK</a:t>
            </a:r>
            <a:r>
              <a:rPr dirty="0" sz="3600" spc="-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Nat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onal</a:t>
            </a:r>
            <a:r>
              <a:rPr dirty="0" sz="3600" spc="-5" b="1">
                <a:latin typeface="Times New Roman"/>
                <a:cs typeface="Times New Roman"/>
              </a:rPr>
              <a:t> Mi</a:t>
            </a:r>
            <a:r>
              <a:rPr dirty="0" sz="3600" b="1">
                <a:latin typeface="Times New Roman"/>
                <a:cs typeface="Times New Roman"/>
              </a:rPr>
              <a:t>n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mum Wage</a:t>
            </a:r>
            <a:r>
              <a:rPr dirty="0" sz="3600" spc="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and</a:t>
            </a:r>
            <a:r>
              <a:rPr dirty="0" sz="3600" spc="-10" b="1">
                <a:latin typeface="Times New Roman"/>
                <a:cs typeface="Times New Roman"/>
              </a:rPr>
              <a:t> 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mp</a:t>
            </a:r>
            <a:r>
              <a:rPr dirty="0" sz="3600" spc="-5" b="1">
                <a:latin typeface="Times New Roman"/>
                <a:cs typeface="Times New Roman"/>
              </a:rPr>
              <a:t>l</a:t>
            </a:r>
            <a:r>
              <a:rPr dirty="0" sz="3600" b="1">
                <a:latin typeface="Times New Roman"/>
                <a:cs typeface="Times New Roman"/>
              </a:rPr>
              <a:t>oym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2644" y="2179692"/>
            <a:ext cx="8261984" cy="4503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K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y  </a:t>
            </a:r>
            <a:r>
              <a:rPr dirty="0" sz="3200" spc="18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ec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no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c  </a:t>
            </a:r>
            <a:r>
              <a:rPr dirty="0" sz="3200" spc="17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q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n  </a:t>
            </a:r>
            <a:r>
              <a:rPr dirty="0" sz="3200" spc="18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ce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s  </a:t>
            </a:r>
            <a:r>
              <a:rPr dirty="0" sz="3200" spc="19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t  </a:t>
            </a:r>
            <a:r>
              <a:rPr dirty="0" sz="3200" spc="17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oy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C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10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h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1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1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10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 </a:t>
            </a:r>
            <a:r>
              <a:rPr dirty="0" sz="3200" spc="-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ve</a:t>
            </a:r>
            <a:r>
              <a:rPr dirty="0" sz="3200">
                <a:latin typeface="Times New Roman"/>
                <a:cs typeface="Times New Roman"/>
              </a:rPr>
              <a:t>l </a:t>
            </a:r>
            <a:r>
              <a:rPr dirty="0" sz="3200" spc="-21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t </a:t>
            </a:r>
            <a:r>
              <a:rPr dirty="0" sz="3200" spc="-2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ou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d </a:t>
            </a:r>
            <a:r>
              <a:rPr dirty="0" sz="3200" spc="-204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t </a:t>
            </a:r>
            <a:r>
              <a:rPr dirty="0" sz="3200" spc="-21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rm </a:t>
            </a:r>
            <a:r>
              <a:rPr dirty="0" sz="3200" spc="-204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j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b</a:t>
            </a:r>
            <a:r>
              <a:rPr dirty="0" sz="3200">
                <a:latin typeface="Times New Roman"/>
                <a:cs typeface="Times New Roman"/>
              </a:rPr>
              <a:t>s </a:t>
            </a:r>
            <a:r>
              <a:rPr dirty="0" sz="3200" spc="-2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(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c </a:t>
            </a:r>
            <a:r>
              <a:rPr dirty="0" sz="3200" spc="-204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 </a:t>
            </a:r>
            <a:r>
              <a:rPr dirty="0" sz="3200" spc="-2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d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t </a:t>
            </a:r>
            <a:r>
              <a:rPr dirty="0" sz="3200" spc="-26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n </a:t>
            </a:r>
            <a:r>
              <a:rPr dirty="0" sz="3200" spc="-25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>
                <a:latin typeface="Times New Roman"/>
                <a:cs typeface="Times New Roman"/>
              </a:rPr>
              <a:t>e </a:t>
            </a:r>
            <a:r>
              <a:rPr dirty="0" sz="3200" spc="-254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y </a:t>
            </a:r>
            <a:r>
              <a:rPr dirty="0" sz="3200" spc="-25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 </a:t>
            </a:r>
            <a:r>
              <a:rPr dirty="0" sz="3200" spc="-27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p </a:t>
            </a:r>
            <a:r>
              <a:rPr dirty="0" sz="3200" spc="-24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o </a:t>
            </a:r>
            <a:r>
              <a:rPr dirty="0" sz="3200" spc="-2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 </a:t>
            </a:r>
            <a:r>
              <a:rPr dirty="0" sz="3200" spc="-254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eve</a:t>
            </a:r>
            <a:r>
              <a:rPr dirty="0" sz="3200">
                <a:latin typeface="Times New Roman"/>
                <a:cs typeface="Times New Roman"/>
              </a:rPr>
              <a:t>l  </a:t>
            </a:r>
            <a:r>
              <a:rPr dirty="0" sz="3200" spc="27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f  </a:t>
            </a:r>
            <a:r>
              <a:rPr dirty="0" sz="3200" spc="2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ge</a:t>
            </a:r>
            <a:r>
              <a:rPr dirty="0" sz="3200">
                <a:latin typeface="Times New Roman"/>
                <a:cs typeface="Times New Roman"/>
              </a:rPr>
              <a:t>s  </a:t>
            </a:r>
            <a:r>
              <a:rPr dirty="0" sz="3200" spc="2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  </a:t>
            </a:r>
            <a:r>
              <a:rPr dirty="0" sz="3200" spc="28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ge</a:t>
            </a:r>
            <a:r>
              <a:rPr dirty="0" sz="3200">
                <a:latin typeface="Times New Roman"/>
                <a:cs typeface="Times New Roman"/>
              </a:rPr>
              <a:t>t  </a:t>
            </a:r>
            <a:r>
              <a:rPr dirty="0" sz="3200" spc="2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rse  </a:t>
            </a:r>
            <a:r>
              <a:rPr dirty="0" sz="3200" spc="28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U-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ap</a:t>
            </a:r>
            <a:r>
              <a:rPr dirty="0" sz="3200">
                <a:latin typeface="Times New Roman"/>
                <a:cs typeface="Times New Roman"/>
              </a:rPr>
              <a:t>e  </a:t>
            </a:r>
            <a:r>
              <a:rPr dirty="0" sz="3200" spc="29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oy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ff</a:t>
            </a:r>
            <a:r>
              <a:rPr dirty="0" sz="3200" spc="5">
                <a:latin typeface="Times New Roman"/>
                <a:cs typeface="Times New Roman"/>
              </a:rPr>
              <a:t>ec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s).</a:t>
            </a:r>
            <a:endParaRPr sz="3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765"/>
              </a:spcBef>
            </a:pPr>
            <a:r>
              <a:rPr dirty="0" sz="3200">
                <a:latin typeface="Times New Roman"/>
                <a:cs typeface="Times New Roman"/>
              </a:rPr>
              <a:t>In</a:t>
            </a:r>
            <a:r>
              <a:rPr dirty="0" sz="3200" spc="1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ac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c</a:t>
            </a:r>
            <a:r>
              <a:rPr dirty="0" sz="3200" spc="1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13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1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b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14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ok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14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1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1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‘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ec</a:t>
            </a:r>
            <a:r>
              <a:rPr dirty="0" sz="3200" spc="-10">
                <a:latin typeface="Times New Roman"/>
                <a:cs typeface="Times New Roman"/>
              </a:rPr>
              <a:t>on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 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age</a:t>
            </a:r>
            <a:r>
              <a:rPr dirty="0" sz="3200">
                <a:latin typeface="Times New Roman"/>
                <a:cs typeface="Times New Roman"/>
              </a:rPr>
              <a:t>’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ab</a:t>
            </a:r>
            <a:r>
              <a:rPr dirty="0" sz="3200" spc="-5">
                <a:latin typeface="Times New Roman"/>
                <a:cs typeface="Times New Roman"/>
              </a:rPr>
              <a:t>li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g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ag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pac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0036" y="1085828"/>
            <a:ext cx="9131300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b="1">
                <a:latin typeface="Times New Roman"/>
                <a:cs typeface="Times New Roman"/>
              </a:rPr>
              <a:t>UK</a:t>
            </a:r>
            <a:r>
              <a:rPr dirty="0" sz="3600" spc="-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Nat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onal</a:t>
            </a:r>
            <a:r>
              <a:rPr dirty="0" sz="3600" spc="-5" b="1">
                <a:latin typeface="Times New Roman"/>
                <a:cs typeface="Times New Roman"/>
              </a:rPr>
              <a:t> Mi</a:t>
            </a:r>
            <a:r>
              <a:rPr dirty="0" sz="3600" b="1">
                <a:latin typeface="Times New Roman"/>
                <a:cs typeface="Times New Roman"/>
              </a:rPr>
              <a:t>n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mum Wage</a:t>
            </a:r>
            <a:r>
              <a:rPr dirty="0" sz="3600" spc="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and</a:t>
            </a:r>
            <a:r>
              <a:rPr dirty="0" sz="3600" spc="-10" b="1">
                <a:latin typeface="Times New Roman"/>
                <a:cs typeface="Times New Roman"/>
              </a:rPr>
              <a:t> 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mp</a:t>
            </a:r>
            <a:r>
              <a:rPr dirty="0" sz="3600" spc="-5" b="1">
                <a:latin typeface="Times New Roman"/>
                <a:cs typeface="Times New Roman"/>
              </a:rPr>
              <a:t>l</a:t>
            </a:r>
            <a:r>
              <a:rPr dirty="0" sz="3600" b="1">
                <a:latin typeface="Times New Roman"/>
                <a:cs typeface="Times New Roman"/>
              </a:rPr>
              <a:t>oym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2644" y="2166992"/>
            <a:ext cx="3277235" cy="1602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tabLst>
                <a:tab pos="1592580" algn="l"/>
                <a:tab pos="2133600" algn="l"/>
              </a:tabLst>
            </a:pP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wo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 o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ud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s: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1</a:t>
            </a:r>
            <a:r>
              <a:rPr dirty="0" sz="3200">
                <a:latin typeface="Times New Roman"/>
                <a:cs typeface="Times New Roman"/>
              </a:rPr>
              <a:t>).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odu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rt	–	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1662" y="3337424"/>
            <a:ext cx="467423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85545" algn="l"/>
                <a:tab pos="1862455" algn="l"/>
              </a:tabLst>
            </a:pP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e	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f	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ea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/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2644" y="3825103"/>
            <a:ext cx="8263255" cy="3163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859280" algn="l"/>
                <a:tab pos="3276600" algn="l"/>
                <a:tab pos="4738370" algn="l"/>
                <a:tab pos="5161915" algn="l"/>
                <a:tab pos="6443345" algn="l"/>
              </a:tabLst>
            </a:pP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da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a	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tt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0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;	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t	–	s</a:t>
            </a:r>
            <a:r>
              <a:rPr dirty="0" sz="3200" spc="-10">
                <a:latin typeface="Times New Roman"/>
                <a:cs typeface="Times New Roman"/>
              </a:rPr>
              <a:t>p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l	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;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ach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ann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ng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ah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–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ca</a:t>
            </a:r>
            <a:r>
              <a:rPr dirty="0" sz="3200">
                <a:latin typeface="Times New Roman"/>
                <a:cs typeface="Times New Roman"/>
              </a:rPr>
              <a:t>re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ho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 spc="5">
                <a:latin typeface="Times New Roman"/>
                <a:cs typeface="Times New Roman"/>
              </a:rPr>
              <a:t>2</a:t>
            </a:r>
            <a:r>
              <a:rPr dirty="0" sz="3200">
                <a:latin typeface="Times New Roman"/>
                <a:cs typeface="Times New Roman"/>
              </a:rPr>
              <a:t>).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5">
                <a:latin typeface="Times New Roman"/>
                <a:cs typeface="Times New Roman"/>
              </a:rPr>
              <a:t>ng</a:t>
            </a:r>
            <a:r>
              <a:rPr dirty="0" sz="320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spcBef>
                <a:spcPts val="765"/>
              </a:spcBef>
            </a:pP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k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>
                <a:latin typeface="Times New Roman"/>
                <a:cs typeface="Times New Roman"/>
              </a:rPr>
              <a:t>s,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Ril</a:t>
            </a:r>
            <a:r>
              <a:rPr dirty="0" sz="3200" spc="5">
                <a:latin typeface="Times New Roman"/>
                <a:cs typeface="Times New Roman"/>
              </a:rPr>
              <a:t>ey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W</a:t>
            </a:r>
            <a:r>
              <a:rPr dirty="0" sz="3200" spc="-5">
                <a:latin typeface="Times New Roman"/>
                <a:cs typeface="Times New Roman"/>
              </a:rPr>
              <a:t>il</a:t>
            </a:r>
            <a:r>
              <a:rPr dirty="0" sz="3200" spc="5">
                <a:latin typeface="Times New Roman"/>
                <a:cs typeface="Times New Roman"/>
              </a:rPr>
              <a:t>k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;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V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ou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C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ep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–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 spc="-5">
                <a:latin typeface="Times New Roman"/>
                <a:cs typeface="Times New Roman"/>
              </a:rPr>
              <a:t>t/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l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oda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tti</a:t>
            </a:r>
            <a:r>
              <a:rPr dirty="0" sz="3200" spc="5">
                <a:latin typeface="Times New Roman"/>
                <a:cs typeface="Times New Roman"/>
              </a:rPr>
              <a:t>ng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>
                <a:latin typeface="Times New Roman"/>
                <a:cs typeface="Times New Roman"/>
              </a:rPr>
              <a:t>→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denc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ugge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y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ff</a:t>
            </a:r>
            <a:r>
              <a:rPr dirty="0" sz="3200" spc="5">
                <a:latin typeface="Times New Roman"/>
                <a:cs typeface="Times New Roman"/>
              </a:rPr>
              <a:t>ec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088" y="1131548"/>
            <a:ext cx="8343900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b="1">
                <a:latin typeface="Times New Roman"/>
                <a:cs typeface="Times New Roman"/>
              </a:rPr>
              <a:t>Ass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ssm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nt</a:t>
            </a:r>
            <a:r>
              <a:rPr dirty="0" sz="3600" spc="-1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of UK</a:t>
            </a:r>
            <a:r>
              <a:rPr dirty="0" sz="3600" spc="-5" b="1">
                <a:latin typeface="Times New Roman"/>
                <a:cs typeface="Times New Roman"/>
              </a:rPr>
              <a:t> Mi</a:t>
            </a:r>
            <a:r>
              <a:rPr dirty="0" sz="3600" b="1">
                <a:latin typeface="Times New Roman"/>
                <a:cs typeface="Times New Roman"/>
              </a:rPr>
              <a:t>n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mum Wage</a:t>
            </a:r>
            <a:r>
              <a:rPr dirty="0" sz="3600" spc="-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S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tt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ng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34615" rIns="0" bIns="0" rtlCol="0" vert="horz">
            <a:spAutoFit/>
          </a:bodyPr>
          <a:lstStyle/>
          <a:p>
            <a:pPr marL="83820" marR="85090">
              <a:lnSpc>
                <a:spcPct val="100000"/>
              </a:lnSpc>
            </a:pPr>
            <a:r>
              <a:rPr dirty="0" spc="5"/>
              <a:t>“</a:t>
            </a:r>
            <a:r>
              <a:rPr dirty="0"/>
              <a:t>…</a:t>
            </a:r>
            <a:r>
              <a:rPr dirty="0" spc="5"/>
              <a:t>co</a:t>
            </a:r>
            <a:r>
              <a:rPr dirty="0"/>
              <a:t>m</a:t>
            </a:r>
            <a:r>
              <a:rPr dirty="0" spc="-5"/>
              <a:t>i</a:t>
            </a:r>
            <a:r>
              <a:rPr dirty="0" spc="5"/>
              <a:t>n</a:t>
            </a:r>
            <a:r>
              <a:rPr dirty="0"/>
              <a:t>g</a:t>
            </a:r>
            <a:r>
              <a:rPr dirty="0" spc="-40"/>
              <a:t> </a:t>
            </a:r>
            <a:r>
              <a:rPr dirty="0" spc="5"/>
              <a:t>u</a:t>
            </a:r>
            <a:r>
              <a:rPr dirty="0"/>
              <a:t>p</a:t>
            </a:r>
            <a:r>
              <a:rPr dirty="0" spc="-15"/>
              <a:t> </a:t>
            </a:r>
            <a:r>
              <a:rPr dirty="0"/>
              <a:t>w</a:t>
            </a:r>
            <a:r>
              <a:rPr dirty="0" spc="-5"/>
              <a:t>it</a:t>
            </a:r>
            <a:r>
              <a:rPr dirty="0"/>
              <a:t>h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/>
              <a:t>m</a:t>
            </a:r>
            <a:r>
              <a:rPr dirty="0" spc="-5"/>
              <a:t>i</a:t>
            </a:r>
            <a:r>
              <a:rPr dirty="0" spc="5"/>
              <a:t>n</a:t>
            </a:r>
            <a:r>
              <a:rPr dirty="0" spc="-5"/>
              <a:t>i</a:t>
            </a:r>
            <a:r>
              <a:rPr dirty="0"/>
              <a:t>m</a:t>
            </a:r>
            <a:r>
              <a:rPr dirty="0" spc="5"/>
              <a:t>u</a:t>
            </a:r>
            <a:r>
              <a:rPr dirty="0"/>
              <a:t>m</a:t>
            </a:r>
            <a:r>
              <a:rPr dirty="0" spc="-30"/>
              <a:t> </a:t>
            </a:r>
            <a:r>
              <a:rPr dirty="0"/>
              <a:t>w</a:t>
            </a:r>
            <a:r>
              <a:rPr dirty="0" spc="5"/>
              <a:t>ag</a:t>
            </a:r>
            <a:r>
              <a:rPr dirty="0"/>
              <a:t>e</a:t>
            </a:r>
            <a:r>
              <a:rPr dirty="0" spc="-15"/>
              <a:t> </a:t>
            </a:r>
            <a:r>
              <a:rPr dirty="0" spc="-5"/>
              <a:t>t</a:t>
            </a:r>
            <a:r>
              <a:rPr dirty="0" spc="5"/>
              <a:t>ha</a:t>
            </a:r>
            <a:r>
              <a:rPr dirty="0"/>
              <a:t>t</a:t>
            </a:r>
            <a:r>
              <a:rPr dirty="0" spc="-25"/>
              <a:t> </a:t>
            </a:r>
            <a:r>
              <a:rPr dirty="0"/>
              <a:t>w</a:t>
            </a:r>
            <a:r>
              <a:rPr dirty="0" spc="-5"/>
              <a:t>il</a:t>
            </a:r>
            <a:r>
              <a:rPr dirty="0"/>
              <a:t>l</a:t>
            </a:r>
            <a:r>
              <a:rPr dirty="0"/>
              <a:t> </a:t>
            </a:r>
            <a:r>
              <a:rPr dirty="0" spc="5"/>
              <a:t>no</a:t>
            </a:r>
            <a:r>
              <a:rPr dirty="0"/>
              <a:t>t</a:t>
            </a:r>
            <a:r>
              <a:rPr dirty="0" spc="-25"/>
              <a:t> </a:t>
            </a:r>
            <a:r>
              <a:rPr dirty="0"/>
              <a:t>s</a:t>
            </a:r>
            <a:r>
              <a:rPr dirty="0" spc="5"/>
              <a:t>e</a:t>
            </a:r>
            <a:r>
              <a:rPr dirty="0"/>
              <a:t>r</a:t>
            </a:r>
            <a:r>
              <a:rPr dirty="0" spc="-5"/>
              <a:t>i</a:t>
            </a:r>
            <a:r>
              <a:rPr dirty="0" spc="5"/>
              <a:t>ou</a:t>
            </a:r>
            <a:r>
              <a:rPr dirty="0"/>
              <a:t>s</a:t>
            </a:r>
            <a:r>
              <a:rPr dirty="0" spc="-5"/>
              <a:t>l</a:t>
            </a:r>
            <a:r>
              <a:rPr dirty="0"/>
              <a:t>y</a:t>
            </a:r>
            <a:r>
              <a:rPr dirty="0" spc="-15"/>
              <a:t> </a:t>
            </a:r>
            <a:r>
              <a:rPr dirty="0" spc="5"/>
              <a:t>ha</a:t>
            </a:r>
            <a:r>
              <a:rPr dirty="0"/>
              <a:t>rm</a:t>
            </a:r>
            <a:r>
              <a:rPr dirty="0" spc="-30"/>
              <a:t> </a:t>
            </a:r>
            <a:r>
              <a:rPr dirty="0" spc="-5"/>
              <a:t>t</a:t>
            </a:r>
            <a:r>
              <a:rPr dirty="0" spc="5"/>
              <a:t>h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5"/>
              <a:t>econo</a:t>
            </a:r>
            <a:r>
              <a:rPr dirty="0"/>
              <a:t>m</a:t>
            </a:r>
            <a:r>
              <a:rPr dirty="0" spc="-10"/>
              <a:t>y</a:t>
            </a:r>
            <a:r>
              <a:rPr dirty="0"/>
              <a:t>,</a:t>
            </a:r>
            <a:r>
              <a:rPr dirty="0" spc="-45"/>
              <a:t> </a:t>
            </a:r>
            <a:r>
              <a:rPr dirty="0" spc="5"/>
              <a:t>an</a:t>
            </a:r>
            <a:r>
              <a:rPr dirty="0"/>
              <a:t>d</a:t>
            </a:r>
            <a:r>
              <a:rPr dirty="0" spc="-15"/>
              <a:t> </a:t>
            </a:r>
            <a:r>
              <a:rPr dirty="0" spc="5"/>
              <a:t>de</a:t>
            </a:r>
            <a:r>
              <a:rPr dirty="0"/>
              <a:t>s</a:t>
            </a:r>
            <a:r>
              <a:rPr dirty="0" spc="-5"/>
              <a:t>t</a:t>
            </a:r>
            <a:r>
              <a:rPr dirty="0"/>
              <a:t>r</a:t>
            </a:r>
            <a:r>
              <a:rPr dirty="0" spc="5"/>
              <a:t>o</a:t>
            </a:r>
            <a:r>
              <a:rPr dirty="0"/>
              <a:t>y</a:t>
            </a:r>
            <a:r>
              <a:rPr dirty="0"/>
              <a:t> </a:t>
            </a:r>
            <a:r>
              <a:rPr dirty="0" spc="-5"/>
              <a:t>j</a:t>
            </a:r>
            <a:r>
              <a:rPr dirty="0" spc="5"/>
              <a:t>ob</a:t>
            </a:r>
            <a:r>
              <a:rPr dirty="0"/>
              <a:t>s,</a:t>
            </a:r>
            <a:r>
              <a:rPr dirty="0" spc="-20"/>
              <a:t> </a:t>
            </a:r>
            <a:r>
              <a:rPr dirty="0"/>
              <a:t>w</a:t>
            </a:r>
            <a:r>
              <a:rPr dirty="0" spc="-5"/>
              <a:t>il</a:t>
            </a:r>
            <a:r>
              <a:rPr dirty="0"/>
              <a:t>l</a:t>
            </a:r>
            <a:r>
              <a:rPr dirty="0" spc="-15"/>
              <a:t> </a:t>
            </a:r>
            <a:r>
              <a:rPr dirty="0"/>
              <a:t>r</a:t>
            </a:r>
            <a:r>
              <a:rPr dirty="0" spc="5"/>
              <a:t>equ</a:t>
            </a:r>
            <a:r>
              <a:rPr dirty="0" spc="-5"/>
              <a:t>i</a:t>
            </a:r>
            <a:r>
              <a:rPr dirty="0"/>
              <a:t>re</a:t>
            </a:r>
            <a:r>
              <a:rPr dirty="0" spc="-30"/>
              <a:t> </a:t>
            </a:r>
            <a:r>
              <a:rPr dirty="0" spc="-5"/>
              <a:t>t</a:t>
            </a:r>
            <a:r>
              <a:rPr dirty="0" spc="5"/>
              <a:t>h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w</a:t>
            </a:r>
            <a:r>
              <a:rPr dirty="0" spc="-5"/>
              <a:t>i</a:t>
            </a:r>
            <a:r>
              <a:rPr dirty="0"/>
              <a:t>s</a:t>
            </a:r>
            <a:r>
              <a:rPr dirty="0" spc="5"/>
              <a:t>do</a:t>
            </a:r>
            <a:r>
              <a:rPr dirty="0"/>
              <a:t>m</a:t>
            </a:r>
            <a:r>
              <a:rPr dirty="0" spc="-30"/>
              <a:t> </a:t>
            </a:r>
            <a:r>
              <a:rPr dirty="0" spc="5"/>
              <a:t>o</a:t>
            </a:r>
            <a:r>
              <a:rPr dirty="0"/>
              <a:t>f</a:t>
            </a:r>
            <a:r>
              <a:rPr dirty="0" spc="-10"/>
              <a:t> S</a:t>
            </a:r>
            <a:r>
              <a:rPr dirty="0" spc="5"/>
              <a:t>o</a:t>
            </a:r>
            <a:r>
              <a:rPr dirty="0" spc="-5"/>
              <a:t>l</a:t>
            </a:r>
            <a:r>
              <a:rPr dirty="0" spc="5"/>
              <a:t>o</a:t>
            </a:r>
            <a:r>
              <a:rPr dirty="0"/>
              <a:t>m</a:t>
            </a:r>
            <a:r>
              <a:rPr dirty="0" spc="5"/>
              <a:t>o</a:t>
            </a:r>
            <a:r>
              <a:rPr dirty="0"/>
              <a:t>n</a:t>
            </a:r>
            <a:r>
              <a:rPr dirty="0" spc="-40"/>
              <a:t> </a:t>
            </a:r>
            <a:r>
              <a:rPr dirty="0"/>
              <a:t>–</a:t>
            </a:r>
            <a:r>
              <a:rPr dirty="0" spc="-5"/>
              <a:t> </a:t>
            </a:r>
            <a:r>
              <a:rPr dirty="0" spc="5"/>
              <a:t>o</a:t>
            </a:r>
            <a:r>
              <a:rPr dirty="0"/>
              <a:t>r</a:t>
            </a:r>
            <a:r>
              <a:rPr dirty="0"/>
              <a:t> </a:t>
            </a:r>
            <a:r>
              <a:rPr dirty="0" spc="5"/>
              <a:t>ex</a:t>
            </a:r>
            <a:r>
              <a:rPr dirty="0" spc="-5"/>
              <a:t>t</a:t>
            </a:r>
            <a:r>
              <a:rPr dirty="0"/>
              <a:t>r</a:t>
            </a:r>
            <a:r>
              <a:rPr dirty="0" spc="5"/>
              <a:t>ao</a:t>
            </a:r>
            <a:r>
              <a:rPr dirty="0"/>
              <a:t>r</a:t>
            </a:r>
            <a:r>
              <a:rPr dirty="0" spc="5"/>
              <a:t>d</a:t>
            </a:r>
            <a:r>
              <a:rPr dirty="0" spc="-15"/>
              <a:t>i</a:t>
            </a:r>
            <a:r>
              <a:rPr dirty="0" spc="5"/>
              <a:t>na</a:t>
            </a:r>
            <a:r>
              <a:rPr dirty="0" spc="-15"/>
              <a:t>r</a:t>
            </a:r>
            <a:r>
              <a:rPr dirty="0"/>
              <a:t>y</a:t>
            </a:r>
            <a:r>
              <a:rPr dirty="0" spc="-40"/>
              <a:t> </a:t>
            </a:r>
            <a:r>
              <a:rPr dirty="0" spc="-5"/>
              <a:t>l</a:t>
            </a:r>
            <a:r>
              <a:rPr dirty="0" spc="5"/>
              <a:t>uck</a:t>
            </a:r>
            <a:r>
              <a:rPr dirty="0"/>
              <a:t>.”</a:t>
            </a:r>
          </a:p>
          <a:p>
            <a:pPr marL="2721610">
              <a:lnSpc>
                <a:spcPct val="100000"/>
              </a:lnSpc>
              <a:spcBef>
                <a:spcPts val="765"/>
              </a:spcBef>
            </a:pPr>
            <a:r>
              <a:rPr dirty="0" spc="-5" b="1">
                <a:latin typeface="Times New Roman"/>
                <a:cs typeface="Times New Roman"/>
              </a:rPr>
              <a:t>T</a:t>
            </a:r>
            <a:r>
              <a:rPr dirty="0" spc="-10" b="1">
                <a:latin typeface="Times New Roman"/>
                <a:cs typeface="Times New Roman"/>
              </a:rPr>
              <a:t>h</a:t>
            </a:r>
            <a:r>
              <a:rPr dirty="0" b="1">
                <a:latin typeface="Times New Roman"/>
                <a:cs typeface="Times New Roman"/>
              </a:rPr>
              <a:t>e</a:t>
            </a:r>
            <a:r>
              <a:rPr dirty="0" spc="-5" b="1">
                <a:latin typeface="Times New Roman"/>
                <a:cs typeface="Times New Roman"/>
              </a:rPr>
              <a:t> E</a:t>
            </a:r>
            <a:r>
              <a:rPr dirty="0" spc="5" b="1">
                <a:latin typeface="Times New Roman"/>
                <a:cs typeface="Times New Roman"/>
              </a:rPr>
              <a:t>co</a:t>
            </a:r>
            <a:r>
              <a:rPr dirty="0" spc="-10" b="1">
                <a:latin typeface="Times New Roman"/>
                <a:cs typeface="Times New Roman"/>
              </a:rPr>
              <a:t>n</a:t>
            </a:r>
            <a:r>
              <a:rPr dirty="0" spc="5" b="1">
                <a:latin typeface="Times New Roman"/>
                <a:cs typeface="Times New Roman"/>
              </a:rPr>
              <a:t>o</a:t>
            </a:r>
            <a:r>
              <a:rPr dirty="0" spc="-5" b="1">
                <a:latin typeface="Times New Roman"/>
                <a:cs typeface="Times New Roman"/>
              </a:rPr>
              <a:t>mi</a:t>
            </a:r>
            <a:r>
              <a:rPr dirty="0" b="1">
                <a:latin typeface="Times New Roman"/>
                <a:cs typeface="Times New Roman"/>
              </a:rPr>
              <a:t>st</a:t>
            </a:r>
            <a:r>
              <a:rPr dirty="0" spc="-20" b="1">
                <a:latin typeface="Times New Roman"/>
                <a:cs typeface="Times New Roman"/>
              </a:rPr>
              <a:t> </a:t>
            </a:r>
            <a:r>
              <a:rPr dirty="0"/>
              <a:t>(5</a:t>
            </a:r>
            <a:r>
              <a:rPr dirty="0" spc="-5"/>
              <a:t> </a:t>
            </a:r>
            <a:r>
              <a:rPr dirty="0"/>
              <a:t>J</a:t>
            </a:r>
            <a:r>
              <a:rPr dirty="0" spc="5"/>
              <a:t>un</a:t>
            </a:r>
            <a:r>
              <a:rPr dirty="0"/>
              <a:t>e</a:t>
            </a:r>
            <a:r>
              <a:rPr dirty="0" spc="-15"/>
              <a:t> </a:t>
            </a:r>
            <a:r>
              <a:rPr dirty="0" spc="5"/>
              <a:t>1997</a:t>
            </a:r>
            <a:r>
              <a:rPr dirty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9324" y="1085828"/>
            <a:ext cx="8343900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b="1">
                <a:latin typeface="Times New Roman"/>
                <a:cs typeface="Times New Roman"/>
              </a:rPr>
              <a:t>Ass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ssm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nt</a:t>
            </a:r>
            <a:r>
              <a:rPr dirty="0" sz="3600" spc="-1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of UK</a:t>
            </a:r>
            <a:r>
              <a:rPr dirty="0" sz="3600" spc="-5" b="1">
                <a:latin typeface="Times New Roman"/>
                <a:cs typeface="Times New Roman"/>
              </a:rPr>
              <a:t> Mi</a:t>
            </a:r>
            <a:r>
              <a:rPr dirty="0" sz="3600" b="1">
                <a:latin typeface="Times New Roman"/>
                <a:cs typeface="Times New Roman"/>
              </a:rPr>
              <a:t>n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mum Wage</a:t>
            </a:r>
            <a:r>
              <a:rPr dirty="0" sz="3600" spc="-5" b="1">
                <a:latin typeface="Times New Roman"/>
                <a:cs typeface="Times New Roman"/>
              </a:rPr>
              <a:t> </a:t>
            </a:r>
            <a:r>
              <a:rPr dirty="0" sz="3600" b="1">
                <a:latin typeface="Times New Roman"/>
                <a:cs typeface="Times New Roman"/>
              </a:rPr>
              <a:t>S</a:t>
            </a:r>
            <a:r>
              <a:rPr dirty="0" sz="3600" spc="-5" b="1">
                <a:latin typeface="Times New Roman"/>
                <a:cs typeface="Times New Roman"/>
              </a:rPr>
              <a:t>e</a:t>
            </a:r>
            <a:r>
              <a:rPr dirty="0" sz="3600" b="1">
                <a:latin typeface="Times New Roman"/>
                <a:cs typeface="Times New Roman"/>
              </a:rPr>
              <a:t>tt</a:t>
            </a:r>
            <a:r>
              <a:rPr dirty="0" sz="3600" spc="-5" b="1">
                <a:latin typeface="Times New Roman"/>
                <a:cs typeface="Times New Roman"/>
              </a:rPr>
              <a:t>i</a:t>
            </a:r>
            <a:r>
              <a:rPr dirty="0" sz="3600" b="1">
                <a:latin typeface="Times New Roman"/>
                <a:cs typeface="Times New Roman"/>
              </a:rPr>
              <a:t>ng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2644" y="2166992"/>
            <a:ext cx="7055484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ve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l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bee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ce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ve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b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ucce</a:t>
            </a:r>
            <a:r>
              <a:rPr dirty="0" sz="3200">
                <a:latin typeface="Times New Roman"/>
                <a:cs typeface="Times New Roman"/>
              </a:rPr>
              <a:t>ss.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2644" y="3337424"/>
            <a:ext cx="5911215" cy="920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080385" algn="l"/>
                <a:tab pos="4658995" algn="l"/>
              </a:tabLst>
            </a:pPr>
            <a:r>
              <a:rPr dirty="0" sz="3200">
                <a:latin typeface="Times New Roman"/>
                <a:cs typeface="Times New Roman"/>
              </a:rPr>
              <a:t>G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ve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nm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>
                <a:latin typeface="Times New Roman"/>
                <a:cs typeface="Times New Roman"/>
              </a:rPr>
              <a:t>t	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s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ay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 r</a:t>
            </a:r>
            <a:r>
              <a:rPr dirty="0" sz="3200" spc="5">
                <a:latin typeface="Times New Roman"/>
                <a:cs typeface="Times New Roman"/>
              </a:rPr>
              <a:t>eco</a:t>
            </a:r>
            <a:r>
              <a:rPr dirty="0" sz="3200">
                <a:latin typeface="Times New Roman"/>
                <a:cs typeface="Times New Roman"/>
              </a:rPr>
              <a:t>mm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nd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4920" y="3337424"/>
            <a:ext cx="144970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cep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2644" y="5970895"/>
            <a:ext cx="6510020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ucce</a:t>
            </a:r>
            <a:r>
              <a:rPr dirty="0" sz="3200">
                <a:latin typeface="Times New Roman"/>
                <a:cs typeface="Times New Roman"/>
              </a:rPr>
              <a:t>ssf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l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po</a:t>
            </a:r>
            <a:r>
              <a:rPr dirty="0" sz="3200" spc="-5">
                <a:latin typeface="Times New Roman"/>
                <a:cs typeface="Times New Roman"/>
              </a:rPr>
              <a:t>li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 l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3</a:t>
            </a:r>
            <a:r>
              <a:rPr dirty="0" sz="3200">
                <a:latin typeface="Times New Roman"/>
                <a:cs typeface="Times New Roman"/>
              </a:rPr>
              <a:t>0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yea</a:t>
            </a:r>
            <a:r>
              <a:rPr dirty="0" sz="3200">
                <a:latin typeface="Times New Roman"/>
                <a:cs typeface="Times New Roman"/>
              </a:rPr>
              <a:t>rs".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010419" y="4944735"/>
          <a:ext cx="8307705" cy="1013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1426"/>
                <a:gridCol w="3043845"/>
                <a:gridCol w="1728492"/>
                <a:gridCol w="866633"/>
                <a:gridCol w="887013"/>
              </a:tblGrid>
              <a:tr h="51079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32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753745" algn="l"/>
                        </a:tabLst>
                      </a:pP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f	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dirty="0" sz="3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epo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d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</a:pP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dirty="0" sz="3200" spc="-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266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3200">
                          <a:latin typeface="Times New Roman"/>
                          <a:cs typeface="Times New Roman"/>
                        </a:rPr>
                        <a:t>"m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m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tabLst>
                          <a:tab pos="1435100" algn="l"/>
                          <a:tab pos="2402840" algn="l"/>
                        </a:tabLst>
                      </a:pPr>
                      <a:r>
                        <a:rPr dirty="0" sz="320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e	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s	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tabLst>
                          <a:tab pos="1244600" algn="l"/>
                        </a:tabLst>
                      </a:pP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ha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rt	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f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dirty="0" sz="32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1561" y="752941"/>
            <a:ext cx="7535545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30" b="1">
                <a:latin typeface="Times New Roman"/>
                <a:cs typeface="Times New Roman"/>
              </a:rPr>
              <a:t>h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15" b="1">
                <a:latin typeface="Times New Roman"/>
                <a:cs typeface="Times New Roman"/>
              </a:rPr>
              <a:t>t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H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30" b="1">
                <a:latin typeface="Times New Roman"/>
                <a:cs typeface="Times New Roman"/>
              </a:rPr>
              <a:t>pp</a:t>
            </a:r>
            <a:r>
              <a:rPr dirty="0" sz="4000" spc="-20" b="1">
                <a:latin typeface="Times New Roman"/>
                <a:cs typeface="Times New Roman"/>
              </a:rPr>
              <a:t>e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20" b="1">
                <a:latin typeface="Times New Roman"/>
                <a:cs typeface="Times New Roman"/>
              </a:rPr>
              <a:t>s</a:t>
            </a:r>
            <a:r>
              <a:rPr dirty="0" sz="4000" spc="25" b="1">
                <a:latin typeface="Times New Roman"/>
                <a:cs typeface="Times New Roman"/>
              </a:rPr>
              <a:t> 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25" b="1">
                <a:latin typeface="Times New Roman"/>
                <a:cs typeface="Times New Roman"/>
              </a:rPr>
              <a:t>n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O</a:t>
            </a:r>
            <a:r>
              <a:rPr dirty="0" sz="4000" spc="-15" b="1">
                <a:latin typeface="Times New Roman"/>
                <a:cs typeface="Times New Roman"/>
              </a:rPr>
              <a:t>t</a:t>
            </a:r>
            <a:r>
              <a:rPr dirty="0" sz="4000" spc="-30" b="1">
                <a:latin typeface="Times New Roman"/>
                <a:cs typeface="Times New Roman"/>
              </a:rPr>
              <a:t>h</a:t>
            </a:r>
            <a:r>
              <a:rPr dirty="0" sz="4000" spc="-20" b="1">
                <a:latin typeface="Times New Roman"/>
                <a:cs typeface="Times New Roman"/>
              </a:rPr>
              <a:t>er</a:t>
            </a:r>
            <a:r>
              <a:rPr dirty="0" sz="4000" spc="20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C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30" b="1">
                <a:latin typeface="Times New Roman"/>
                <a:cs typeface="Times New Roman"/>
              </a:rPr>
              <a:t>un</a:t>
            </a:r>
            <a:r>
              <a:rPr dirty="0" sz="4000" spc="-20" b="1">
                <a:latin typeface="Times New Roman"/>
                <a:cs typeface="Times New Roman"/>
              </a:rPr>
              <a:t>tr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20" b="1">
                <a:latin typeface="Times New Roman"/>
                <a:cs typeface="Times New Roman"/>
              </a:rPr>
              <a:t>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57906" y="2406395"/>
            <a:ext cx="4123944" cy="2889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64215" y="2406395"/>
            <a:ext cx="4111752" cy="2889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785" y="751417"/>
            <a:ext cx="7759065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45" b="1">
                <a:latin typeface="Times New Roman"/>
                <a:cs typeface="Times New Roman"/>
              </a:rPr>
              <a:t>M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5" b="1">
                <a:latin typeface="Times New Roman"/>
                <a:cs typeface="Times New Roman"/>
              </a:rPr>
              <a:t>mu</a:t>
            </a:r>
            <a:r>
              <a:rPr dirty="0" sz="4000" spc="-35" b="1">
                <a:latin typeface="Times New Roman"/>
                <a:cs typeface="Times New Roman"/>
              </a:rPr>
              <a:t>m</a:t>
            </a:r>
            <a:r>
              <a:rPr dirty="0" sz="4000" spc="2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15" b="1">
                <a:latin typeface="Times New Roman"/>
                <a:cs typeface="Times New Roman"/>
              </a:rPr>
              <a:t>ag</a:t>
            </a:r>
            <a:r>
              <a:rPr dirty="0" sz="4000" spc="-20" b="1">
                <a:latin typeface="Times New Roman"/>
                <a:cs typeface="Times New Roman"/>
              </a:rPr>
              <a:t>e</a:t>
            </a:r>
            <a:r>
              <a:rPr dirty="0" sz="4000" spc="-5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B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20" b="1">
                <a:latin typeface="Times New Roman"/>
                <a:cs typeface="Times New Roman"/>
              </a:rPr>
              <a:t>te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A</a:t>
            </a:r>
            <a:r>
              <a:rPr dirty="0" sz="4000" spc="-20" b="1">
                <a:latin typeface="Times New Roman"/>
                <a:cs typeface="Times New Roman"/>
              </a:rPr>
              <a:t>cr</a:t>
            </a:r>
            <a:r>
              <a:rPr dirty="0" sz="4000" spc="-15" b="1">
                <a:latin typeface="Times New Roman"/>
                <a:cs typeface="Times New Roman"/>
              </a:rPr>
              <a:t>os</a:t>
            </a:r>
            <a:r>
              <a:rPr dirty="0" sz="4000" spc="-20" b="1">
                <a:latin typeface="Times New Roman"/>
                <a:cs typeface="Times New Roman"/>
              </a:rPr>
              <a:t>s</a:t>
            </a:r>
            <a:r>
              <a:rPr dirty="0" sz="4000" spc="10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OE</a:t>
            </a:r>
            <a:r>
              <a:rPr dirty="0" sz="4000" spc="-40" b="1">
                <a:latin typeface="Times New Roman"/>
                <a:cs typeface="Times New Roman"/>
              </a:rPr>
              <a:t>C</a:t>
            </a:r>
            <a:r>
              <a:rPr dirty="0" sz="4000" spc="-30" b="1">
                <a:latin typeface="Times New Roman"/>
                <a:cs typeface="Times New Roman"/>
              </a:rPr>
              <a:t>D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06887" y="1834896"/>
            <a:ext cx="7452359" cy="43190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391" rIns="0" bIns="0" rtlCol="0" vert="horz">
            <a:spAutoFit/>
          </a:bodyPr>
          <a:lstStyle/>
          <a:p>
            <a:pPr marL="128270">
              <a:lnSpc>
                <a:spcPct val="100000"/>
              </a:lnSpc>
            </a:pPr>
            <a:r>
              <a:rPr dirty="0" spc="-30"/>
              <a:t>Th</a:t>
            </a:r>
            <a:r>
              <a:rPr dirty="0" spc="-20"/>
              <a:t>e</a:t>
            </a:r>
            <a:r>
              <a:rPr dirty="0" spc="5"/>
              <a:t> </a:t>
            </a:r>
            <a:r>
              <a:rPr dirty="0" spc="-40"/>
              <a:t>U</a:t>
            </a:r>
            <a:r>
              <a:rPr dirty="0" spc="-35"/>
              <a:t>K</a:t>
            </a:r>
            <a:r>
              <a:rPr dirty="0" spc="5"/>
              <a:t> </a:t>
            </a:r>
            <a:r>
              <a:rPr dirty="0" spc="-40"/>
              <a:t>N</a:t>
            </a:r>
            <a:r>
              <a:rPr dirty="0" spc="-15"/>
              <a:t>a</a:t>
            </a:r>
            <a:r>
              <a:rPr dirty="0" spc="-15"/>
              <a:t>t</a:t>
            </a:r>
            <a:r>
              <a:rPr dirty="0" spc="-15"/>
              <a:t>io</a:t>
            </a:r>
            <a:r>
              <a:rPr dirty="0" spc="-30"/>
              <a:t>n</a:t>
            </a:r>
            <a:r>
              <a:rPr dirty="0" spc="-15"/>
              <a:t>a</a:t>
            </a:r>
            <a:r>
              <a:rPr dirty="0" spc="-15"/>
              <a:t>l</a:t>
            </a:r>
            <a:r>
              <a:rPr dirty="0"/>
              <a:t> </a:t>
            </a:r>
            <a:r>
              <a:rPr dirty="0" spc="-45"/>
              <a:t>M</a:t>
            </a:r>
            <a:r>
              <a:rPr dirty="0" spc="-10"/>
              <a:t>i</a:t>
            </a:r>
            <a:r>
              <a:rPr dirty="0" spc="-30"/>
              <a:t>n</a:t>
            </a:r>
            <a:r>
              <a:rPr dirty="0" spc="-10"/>
              <a:t>i</a:t>
            </a:r>
            <a:r>
              <a:rPr dirty="0" spc="-35"/>
              <a:t>mu</a:t>
            </a:r>
            <a:r>
              <a:rPr dirty="0" spc="-35"/>
              <a:t>m</a:t>
            </a:r>
            <a:r>
              <a:rPr dirty="0" spc="35"/>
              <a:t> </a:t>
            </a:r>
            <a:r>
              <a:rPr dirty="0" spc="-40"/>
              <a:t>W</a:t>
            </a:r>
            <a:r>
              <a:rPr dirty="0" spc="-15"/>
              <a:t>ag</a:t>
            </a:r>
            <a:r>
              <a:rPr dirty="0" spc="-2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63941" y="2348348"/>
            <a:ext cx="4596765" cy="969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tabLst>
                <a:tab pos="2467610" algn="l"/>
                <a:tab pos="3363595" algn="l"/>
              </a:tabLst>
            </a:pPr>
            <a:r>
              <a:rPr dirty="0" sz="3200" spc="5">
                <a:latin typeface="Times New Roman"/>
                <a:cs typeface="Times New Roman"/>
              </a:rPr>
              <a:t>yea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(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-5">
                <a:latin typeface="Times New Roman"/>
                <a:cs typeface="Times New Roman"/>
              </a:rPr>
              <a:t>it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).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ub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q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tl</a:t>
            </a:r>
            <a:r>
              <a:rPr dirty="0" sz="3200">
                <a:latin typeface="Times New Roman"/>
                <a:cs typeface="Times New Roman"/>
              </a:rPr>
              <a:t>y	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	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 spc="-10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98067" y="2884796"/>
            <a:ext cx="285432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18515" algn="l"/>
                <a:tab pos="1961514" algn="l"/>
              </a:tabLst>
            </a:pPr>
            <a:r>
              <a:rPr dirty="0" sz="3200">
                <a:latin typeface="Times New Roman"/>
                <a:cs typeface="Times New Roman"/>
              </a:rPr>
              <a:t>(</a:t>
            </a:r>
            <a:r>
              <a:rPr dirty="0" sz="3200" spc="-10">
                <a:latin typeface="Times New Roman"/>
                <a:cs typeface="Times New Roman"/>
              </a:rPr>
              <a:t>b</a:t>
            </a:r>
            <a:r>
              <a:rPr dirty="0" sz="3200">
                <a:latin typeface="Times New Roman"/>
                <a:cs typeface="Times New Roman"/>
              </a:rPr>
              <a:t>y	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y	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3941" y="3323707"/>
            <a:ext cx="7690484" cy="3505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ts val="3460"/>
              </a:lnSpc>
            </a:pP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204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2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rs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22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b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 spc="-10">
                <a:latin typeface="Times New Roman"/>
                <a:cs typeface="Times New Roman"/>
              </a:rPr>
              <a:t>g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204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2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22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an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2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h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21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b</a:t>
            </a:r>
            <a:r>
              <a:rPr dirty="0" sz="3200">
                <a:latin typeface="Times New Roman"/>
                <a:cs typeface="Times New Roman"/>
              </a:rPr>
              <a:t>y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ss</a:t>
            </a:r>
            <a:r>
              <a:rPr dirty="0" sz="3200" spc="2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25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24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d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).  </a:t>
            </a:r>
            <a:r>
              <a:rPr dirty="0" sz="3200" spc="-3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2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(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229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st</a:t>
            </a:r>
            <a:r>
              <a:rPr dirty="0" sz="3200" spc="24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h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ng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 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ad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be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2</a:t>
            </a:r>
            <a:r>
              <a:rPr dirty="0" sz="3200" spc="5">
                <a:latin typeface="Times New Roman"/>
                <a:cs typeface="Times New Roman"/>
              </a:rPr>
              <a:t>0</a:t>
            </a:r>
            <a:r>
              <a:rPr dirty="0" sz="3200" spc="-10">
                <a:latin typeface="Times New Roman"/>
                <a:cs typeface="Times New Roman"/>
              </a:rPr>
              <a:t>14</a:t>
            </a:r>
            <a:r>
              <a:rPr dirty="0" sz="3200">
                <a:latin typeface="Times New Roman"/>
                <a:cs typeface="Times New Roman"/>
              </a:rPr>
              <a:t>)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£</a:t>
            </a:r>
            <a:r>
              <a:rPr dirty="0" sz="3200" spc="-10">
                <a:latin typeface="Times New Roman"/>
                <a:cs typeface="Times New Roman"/>
              </a:rPr>
              <a:t>6</a:t>
            </a:r>
            <a:r>
              <a:rPr dirty="0" sz="3200">
                <a:latin typeface="Times New Roman"/>
                <a:cs typeface="Times New Roman"/>
              </a:rPr>
              <a:t>.</a:t>
            </a:r>
            <a:r>
              <a:rPr dirty="0" sz="3200" spc="-10">
                <a:latin typeface="Times New Roman"/>
                <a:cs typeface="Times New Roman"/>
              </a:rPr>
              <a:t>5</a:t>
            </a:r>
            <a:r>
              <a:rPr dirty="0" sz="3200">
                <a:latin typeface="Times New Roman"/>
                <a:cs typeface="Times New Roman"/>
              </a:rPr>
              <a:t>0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 </a:t>
            </a:r>
            <a:r>
              <a:rPr dirty="0" sz="3200" spc="-6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ad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t </a:t>
            </a:r>
            <a:r>
              <a:rPr dirty="0" sz="3200" spc="-8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, </a:t>
            </a:r>
            <a:r>
              <a:rPr dirty="0" sz="3200" spc="-6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 </a:t>
            </a:r>
            <a:r>
              <a:rPr dirty="0" sz="3200" spc="-8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£</a:t>
            </a:r>
            <a:r>
              <a:rPr dirty="0" sz="3200" spc="-10">
                <a:latin typeface="Times New Roman"/>
                <a:cs typeface="Times New Roman"/>
              </a:rPr>
              <a:t>5</a:t>
            </a:r>
            <a:r>
              <a:rPr dirty="0" sz="3200">
                <a:latin typeface="Times New Roman"/>
                <a:cs typeface="Times New Roman"/>
              </a:rPr>
              <a:t>.</a:t>
            </a:r>
            <a:r>
              <a:rPr dirty="0" sz="3200" spc="-10">
                <a:latin typeface="Times New Roman"/>
                <a:cs typeface="Times New Roman"/>
              </a:rPr>
              <a:t>1</a:t>
            </a:r>
            <a:r>
              <a:rPr dirty="0" sz="3200">
                <a:latin typeface="Times New Roman"/>
                <a:cs typeface="Times New Roman"/>
              </a:rPr>
              <a:t>3 </a:t>
            </a:r>
            <a:r>
              <a:rPr dirty="0" sz="3200" spc="-7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 </a:t>
            </a:r>
            <a:r>
              <a:rPr dirty="0" sz="3200" spc="-6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 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d</a:t>
            </a:r>
            <a:r>
              <a:rPr dirty="0" sz="3200" spc="5">
                <a:latin typeface="Times New Roman"/>
                <a:cs typeface="Times New Roman"/>
              </a:rPr>
              <a:t>eve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 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nc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b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2</a:t>
            </a:r>
            <a:r>
              <a:rPr dirty="0" sz="3200" spc="5">
                <a:latin typeface="Times New Roman"/>
                <a:cs typeface="Times New Roman"/>
              </a:rPr>
              <a:t>0</a:t>
            </a:r>
            <a:r>
              <a:rPr dirty="0" sz="3200" spc="-10">
                <a:latin typeface="Times New Roman"/>
                <a:cs typeface="Times New Roman"/>
              </a:rPr>
              <a:t>0</a:t>
            </a:r>
            <a:r>
              <a:rPr dirty="0" sz="3200" spc="5">
                <a:latin typeface="Times New Roman"/>
                <a:cs typeface="Times New Roman"/>
              </a:rPr>
              <a:t>4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re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1</a:t>
            </a:r>
            <a:r>
              <a:rPr dirty="0" sz="3200" spc="-10">
                <a:latin typeface="Times New Roman"/>
                <a:cs typeface="Times New Roman"/>
              </a:rPr>
              <a:t>6</a:t>
            </a:r>
            <a:r>
              <a:rPr dirty="0" sz="3200">
                <a:latin typeface="Times New Roman"/>
                <a:cs typeface="Times New Roman"/>
              </a:rPr>
              <a:t>-</a:t>
            </a:r>
            <a:r>
              <a:rPr dirty="0" sz="3200" spc="-10">
                <a:latin typeface="Times New Roman"/>
                <a:cs typeface="Times New Roman"/>
              </a:rPr>
              <a:t>1</a:t>
            </a:r>
            <a:r>
              <a:rPr dirty="0" sz="3200">
                <a:latin typeface="Times New Roman"/>
                <a:cs typeface="Times New Roman"/>
              </a:rPr>
              <a:t>7 </a:t>
            </a:r>
            <a:r>
              <a:rPr dirty="0" sz="3200" spc="19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ye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 </a:t>
            </a:r>
            <a:r>
              <a:rPr dirty="0" sz="3200" spc="18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s </a:t>
            </a:r>
            <a:r>
              <a:rPr dirty="0" sz="3200" spc="1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(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y </a:t>
            </a:r>
            <a:r>
              <a:rPr dirty="0" sz="3200" spc="19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£</a:t>
            </a:r>
            <a:r>
              <a:rPr dirty="0" sz="3200" spc="5">
                <a:latin typeface="Times New Roman"/>
                <a:cs typeface="Times New Roman"/>
              </a:rPr>
              <a:t>3</a:t>
            </a:r>
            <a:r>
              <a:rPr dirty="0" sz="3200" spc="-10">
                <a:latin typeface="Times New Roman"/>
                <a:cs typeface="Times New Roman"/>
              </a:rPr>
              <a:t>.</a:t>
            </a:r>
            <a:r>
              <a:rPr dirty="0" sz="3200" spc="5">
                <a:latin typeface="Times New Roman"/>
                <a:cs typeface="Times New Roman"/>
              </a:rPr>
              <a:t>7</a:t>
            </a:r>
            <a:r>
              <a:rPr dirty="0" sz="3200" spc="-10">
                <a:latin typeface="Times New Roman"/>
                <a:cs typeface="Times New Roman"/>
              </a:rPr>
              <a:t>9</a:t>
            </a:r>
            <a:r>
              <a:rPr dirty="0" sz="3200" spc="-15">
                <a:latin typeface="Times New Roman"/>
                <a:cs typeface="Times New Roman"/>
              </a:rPr>
              <a:t>)</a:t>
            </a:r>
            <a:r>
              <a:rPr dirty="0" sz="3200">
                <a:latin typeface="Times New Roman"/>
                <a:cs typeface="Times New Roman"/>
              </a:rPr>
              <a:t>. </a:t>
            </a:r>
            <a:r>
              <a:rPr dirty="0" sz="3200" spc="19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re </a:t>
            </a:r>
            <a:r>
              <a:rPr dirty="0" sz="3200" spc="18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so </a:t>
            </a:r>
            <a:r>
              <a:rPr dirty="0" sz="3200" spc="27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no</a:t>
            </a:r>
            <a:r>
              <a:rPr dirty="0" sz="3200">
                <a:latin typeface="Times New Roman"/>
                <a:cs typeface="Times New Roman"/>
              </a:rPr>
              <a:t>w </a:t>
            </a:r>
            <a:r>
              <a:rPr dirty="0" sz="3200" spc="2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 </a:t>
            </a:r>
            <a:r>
              <a:rPr dirty="0" sz="3200" spc="2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e </a:t>
            </a:r>
            <a:r>
              <a:rPr dirty="0" sz="3200" spc="28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 </a:t>
            </a:r>
            <a:r>
              <a:rPr dirty="0" sz="3200" spc="27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ap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 </a:t>
            </a:r>
            <a:r>
              <a:rPr dirty="0" sz="3200" spc="28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(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f </a:t>
            </a:r>
            <a:r>
              <a:rPr dirty="0" sz="3200" spc="27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£</a:t>
            </a:r>
            <a:r>
              <a:rPr dirty="0" sz="3200" spc="5">
                <a:latin typeface="Times New Roman"/>
                <a:cs typeface="Times New Roman"/>
              </a:rPr>
              <a:t>2</a:t>
            </a:r>
            <a:r>
              <a:rPr dirty="0" sz="3200" spc="-10">
                <a:latin typeface="Times New Roman"/>
                <a:cs typeface="Times New Roman"/>
              </a:rPr>
              <a:t>.73</a:t>
            </a:r>
            <a:r>
              <a:rPr dirty="0" sz="3200">
                <a:latin typeface="Times New Roman"/>
                <a:cs typeface="Times New Roman"/>
              </a:rPr>
              <a:t>)</a:t>
            </a:r>
            <a:r>
              <a:rPr dirty="0" sz="3200">
                <a:latin typeface="Times New Roman"/>
                <a:cs typeface="Times New Roman"/>
              </a:rPr>
              <a:t> w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h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oduc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2010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1716" y="1419724"/>
          <a:ext cx="7732395" cy="916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1772"/>
                <a:gridCol w="1990552"/>
                <a:gridCol w="602293"/>
                <a:gridCol w="2501368"/>
                <a:gridCol w="1766396"/>
              </a:tblGrid>
              <a:tr h="48640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rst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</a:pPr>
                      <a:r>
                        <a:rPr dirty="0" sz="3200" spc="-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d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n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tabLst>
                          <a:tab pos="1071880" algn="l"/>
                          <a:tab pos="2097405" algn="l"/>
                        </a:tabLst>
                      </a:pP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3200" spc="-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l	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99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9	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tabLst>
                          <a:tab pos="1258570" algn="l"/>
                        </a:tabLst>
                      </a:pPr>
                      <a:r>
                        <a:rPr dirty="0" sz="3200" spc="5">
                          <a:latin typeface="Times New Roman"/>
                          <a:cs typeface="Times New Roman"/>
                        </a:rPr>
                        <a:t>£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2951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tabLst>
                          <a:tab pos="961390" algn="l"/>
                        </a:tabLst>
                      </a:pP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£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320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tabLst>
                          <a:tab pos="1611630" algn="l"/>
                        </a:tabLst>
                      </a:pP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s,	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tabLst>
                          <a:tab pos="781685" algn="l"/>
                        </a:tabLst>
                      </a:pP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200" spc="-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3200" spc="-1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20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200">
                          <a:latin typeface="Times New Roman"/>
                          <a:cs typeface="Times New Roman"/>
                        </a:rPr>
                        <a:t>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5576" y="449868"/>
            <a:ext cx="2917825" cy="559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400" b="1">
                <a:latin typeface="Times New Roman"/>
                <a:cs typeface="Times New Roman"/>
              </a:rPr>
              <a:t>C</a:t>
            </a:r>
            <a:r>
              <a:rPr dirty="0" sz="4400" spc="5" b="1">
                <a:latin typeface="Times New Roman"/>
                <a:cs typeface="Times New Roman"/>
              </a:rPr>
              <a:t>o</a:t>
            </a:r>
            <a:r>
              <a:rPr dirty="0" sz="4400" spc="-5" b="1">
                <a:latin typeface="Times New Roman"/>
                <a:cs typeface="Times New Roman"/>
              </a:rPr>
              <a:t>n</a:t>
            </a:r>
            <a:r>
              <a:rPr dirty="0" sz="4400" b="1">
                <a:latin typeface="Times New Roman"/>
                <a:cs typeface="Times New Roman"/>
              </a:rPr>
              <a:t>c</a:t>
            </a:r>
            <a:r>
              <a:rPr dirty="0" sz="4400" spc="-5" b="1">
                <a:latin typeface="Times New Roman"/>
                <a:cs typeface="Times New Roman"/>
              </a:rPr>
              <a:t>lu</a:t>
            </a:r>
            <a:r>
              <a:rPr dirty="0" sz="4400" b="1">
                <a:latin typeface="Times New Roman"/>
                <a:cs typeface="Times New Roman"/>
              </a:rPr>
              <a:t>s</a:t>
            </a:r>
            <a:r>
              <a:rPr dirty="0" sz="4400" spc="-5" b="1">
                <a:latin typeface="Times New Roman"/>
                <a:cs typeface="Times New Roman"/>
              </a:rPr>
              <a:t>i</a:t>
            </a:r>
            <a:r>
              <a:rPr dirty="0" sz="4400" spc="5" b="1">
                <a:latin typeface="Times New Roman"/>
                <a:cs typeface="Times New Roman"/>
              </a:rPr>
              <a:t>o</a:t>
            </a:r>
            <a:r>
              <a:rPr dirty="0" sz="4400" spc="-5" b="1">
                <a:latin typeface="Times New Roman"/>
                <a:cs typeface="Times New Roman"/>
              </a:rPr>
              <a:t>n</a:t>
            </a:r>
            <a:r>
              <a:rPr dirty="0" sz="4400" b="1"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4277" y="1528944"/>
            <a:ext cx="7906384" cy="4991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</a:pP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27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28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28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28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ev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28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be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29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28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h</a:t>
            </a:r>
            <a:r>
              <a:rPr dirty="0" sz="3200" spc="27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33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p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lit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ca</a:t>
            </a:r>
            <a:r>
              <a:rPr dirty="0" sz="3200">
                <a:latin typeface="Times New Roman"/>
                <a:cs typeface="Times New Roman"/>
              </a:rPr>
              <a:t>l</a:t>
            </a:r>
            <a:r>
              <a:rPr dirty="0" sz="3200" spc="33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 spc="-10">
                <a:latin typeface="Times New Roman"/>
                <a:cs typeface="Times New Roman"/>
              </a:rPr>
              <a:t>en</a:t>
            </a:r>
            <a:r>
              <a:rPr dirty="0" sz="3200" spc="5">
                <a:latin typeface="Times New Roman"/>
                <a:cs typeface="Times New Roman"/>
              </a:rPr>
              <a:t>da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3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h</a:t>
            </a:r>
            <a:r>
              <a:rPr dirty="0" sz="3200" spc="3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po</a:t>
            </a:r>
            <a:r>
              <a:rPr dirty="0" sz="3200" spc="-5">
                <a:latin typeface="Times New Roman"/>
                <a:cs typeface="Times New Roman"/>
              </a:rPr>
              <a:t>li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an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34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ac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ss</a:t>
            </a:r>
            <a:r>
              <a:rPr dirty="0" sz="3200" spc="3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 U</a:t>
            </a:r>
            <a:r>
              <a:rPr dirty="0" sz="3200" spc="-1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, </a:t>
            </a:r>
            <a:r>
              <a:rPr dirty="0" sz="3200" spc="-2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UK, </a:t>
            </a:r>
            <a:r>
              <a:rPr dirty="0" sz="3200" spc="-2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G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y </a:t>
            </a:r>
            <a:r>
              <a:rPr dirty="0" sz="3200" spc="-24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d </a:t>
            </a:r>
            <a:r>
              <a:rPr dirty="0" sz="3200" spc="-24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he</a:t>
            </a:r>
            <a:r>
              <a:rPr dirty="0" sz="3200">
                <a:latin typeface="Times New Roman"/>
                <a:cs typeface="Times New Roman"/>
              </a:rPr>
              <a:t>r </a:t>
            </a:r>
            <a:r>
              <a:rPr dirty="0" sz="3200" spc="-24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D </a:t>
            </a:r>
            <a:r>
              <a:rPr dirty="0" sz="3200" spc="-229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tr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ca</a:t>
            </a:r>
            <a:r>
              <a:rPr dirty="0" sz="3200" spc="-5">
                <a:latin typeface="Times New Roman"/>
                <a:cs typeface="Times New Roman"/>
              </a:rPr>
              <a:t>lli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g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ub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an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l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nc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rt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be</a:t>
            </a:r>
            <a:r>
              <a:rPr dirty="0" sz="3200" spc="-10">
                <a:latin typeface="Times New Roman"/>
                <a:cs typeface="Times New Roman"/>
              </a:rPr>
              <a:t>c</a:t>
            </a:r>
            <a:r>
              <a:rPr dirty="0" sz="3200" spc="5">
                <a:latin typeface="Times New Roman"/>
                <a:cs typeface="Times New Roman"/>
              </a:rPr>
              <a:t>au</a:t>
            </a:r>
            <a:r>
              <a:rPr dirty="0" sz="3200">
                <a:latin typeface="Times New Roman"/>
                <a:cs typeface="Times New Roman"/>
              </a:rPr>
              <a:t>se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ge</a:t>
            </a:r>
            <a:r>
              <a:rPr dirty="0" sz="3200">
                <a:latin typeface="Times New Roman"/>
                <a:cs typeface="Times New Roman"/>
              </a:rPr>
              <a:t>s,</a:t>
            </a:r>
            <a:r>
              <a:rPr dirty="0" sz="3200" spc="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80">
                <a:latin typeface="Times New Roman"/>
                <a:cs typeface="Times New Roman"/>
              </a:rPr>
              <a:t> </a:t>
            </a:r>
            <a:r>
              <a:rPr dirty="0" sz="3200" i="1">
                <a:latin typeface="Times New Roman"/>
                <a:cs typeface="Times New Roman"/>
              </a:rPr>
              <a:t>r</a:t>
            </a:r>
            <a:r>
              <a:rPr dirty="0" sz="3200" spc="-15" i="1">
                <a:latin typeface="Times New Roman"/>
                <a:cs typeface="Times New Roman"/>
              </a:rPr>
              <a:t>i</a:t>
            </a:r>
            <a:r>
              <a:rPr dirty="0" sz="3200" spc="-10" i="1">
                <a:latin typeface="Times New Roman"/>
                <a:cs typeface="Times New Roman"/>
              </a:rPr>
              <a:t>gh</a:t>
            </a:r>
            <a:r>
              <a:rPr dirty="0" sz="3200" i="1">
                <a:latin typeface="Times New Roman"/>
                <a:cs typeface="Times New Roman"/>
              </a:rPr>
              <a:t>t</a:t>
            </a:r>
            <a:r>
              <a:rPr dirty="0" sz="3200" spc="70" i="1">
                <a:latin typeface="Times New Roman"/>
                <a:cs typeface="Times New Roman"/>
              </a:rPr>
              <a:t> </a:t>
            </a:r>
            <a:r>
              <a:rPr dirty="0" sz="3200" spc="-5" i="1">
                <a:latin typeface="Times New Roman"/>
                <a:cs typeface="Times New Roman"/>
              </a:rPr>
              <a:t>l</a:t>
            </a:r>
            <a:r>
              <a:rPr dirty="0" sz="3200" spc="5" i="1">
                <a:latin typeface="Times New Roman"/>
                <a:cs typeface="Times New Roman"/>
              </a:rPr>
              <a:t>eve</a:t>
            </a:r>
            <a:r>
              <a:rPr dirty="0" sz="3200" i="1">
                <a:latin typeface="Times New Roman"/>
                <a:cs typeface="Times New Roman"/>
              </a:rPr>
              <a:t>l</a:t>
            </a:r>
            <a:r>
              <a:rPr dirty="0" sz="3200" spc="60" i="1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 spc="-15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 a</a:t>
            </a:r>
            <a:r>
              <a:rPr dirty="0" sz="3200" spc="10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ag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>
                <a:latin typeface="Times New Roman"/>
                <a:cs typeface="Times New Roman"/>
              </a:rPr>
              <a:t>c</a:t>
            </a:r>
            <a:r>
              <a:rPr dirty="0" sz="3200" spc="114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ap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ac</a:t>
            </a:r>
            <a:r>
              <a:rPr dirty="0" sz="3200" spc="-10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 spc="1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10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1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-10">
                <a:latin typeface="Times New Roman"/>
                <a:cs typeface="Times New Roman"/>
              </a:rPr>
              <a:t>oym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pec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x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en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30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30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K</a:t>
            </a:r>
            <a:r>
              <a:rPr dirty="0" sz="3200" spc="30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2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29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d</a:t>
            </a:r>
            <a:r>
              <a:rPr dirty="0" sz="3200" spc="-10">
                <a:latin typeface="Times New Roman"/>
                <a:cs typeface="Times New Roman"/>
              </a:rPr>
              <a:t>uc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 o</a:t>
            </a:r>
            <a:r>
              <a:rPr dirty="0" sz="3200">
                <a:latin typeface="Times New Roman"/>
                <a:cs typeface="Times New Roman"/>
              </a:rPr>
              <a:t>f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h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evanc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 t</a:t>
            </a:r>
            <a:r>
              <a:rPr dirty="0" sz="3200" spc="5">
                <a:latin typeface="Times New Roman"/>
                <a:cs typeface="Times New Roman"/>
              </a:rPr>
              <a:t>he</a:t>
            </a:r>
            <a:r>
              <a:rPr dirty="0" sz="3200">
                <a:latin typeface="Times New Roman"/>
                <a:cs typeface="Times New Roman"/>
              </a:rPr>
              <a:t>se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cu</a:t>
            </a:r>
            <a:r>
              <a:rPr dirty="0" sz="3200">
                <a:latin typeface="Times New Roman"/>
                <a:cs typeface="Times New Roman"/>
              </a:rPr>
              <a:t>rr</a:t>
            </a:r>
            <a:r>
              <a:rPr dirty="0" sz="3200" spc="5">
                <a:latin typeface="Times New Roman"/>
                <a:cs typeface="Times New Roman"/>
              </a:rPr>
              <a:t>en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deba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0" marR="5080" indent="-741045">
              <a:lnSpc>
                <a:spcPct val="100000"/>
              </a:lnSpc>
            </a:pPr>
            <a:r>
              <a:rPr dirty="0" spc="-40"/>
              <a:t>D</a:t>
            </a:r>
            <a:r>
              <a:rPr dirty="0" spc="-20"/>
              <a:t>e</a:t>
            </a:r>
            <a:r>
              <a:rPr dirty="0" spc="-30"/>
              <a:t>b</a:t>
            </a:r>
            <a:r>
              <a:rPr dirty="0" spc="-15"/>
              <a:t>a</a:t>
            </a:r>
            <a:r>
              <a:rPr dirty="0" spc="-20"/>
              <a:t>te</a:t>
            </a:r>
            <a:r>
              <a:rPr dirty="0" spc="5"/>
              <a:t> </a:t>
            </a:r>
            <a:r>
              <a:rPr dirty="0" spc="-40"/>
              <a:t>A</a:t>
            </a:r>
            <a:r>
              <a:rPr dirty="0" spc="-30"/>
              <a:t>b</a:t>
            </a:r>
            <a:r>
              <a:rPr dirty="0" spc="-15"/>
              <a:t>o</a:t>
            </a:r>
            <a:r>
              <a:rPr dirty="0" spc="-30"/>
              <a:t>u</a:t>
            </a:r>
            <a:r>
              <a:rPr dirty="0" spc="-15"/>
              <a:t>t</a:t>
            </a:r>
            <a:r>
              <a:rPr dirty="0" spc="20"/>
              <a:t> </a:t>
            </a:r>
            <a:r>
              <a:rPr dirty="0" spc="-20"/>
              <a:t>a</a:t>
            </a:r>
            <a:r>
              <a:rPr dirty="0"/>
              <a:t> </a:t>
            </a:r>
            <a:r>
              <a:rPr dirty="0" spc="-40"/>
              <a:t>W</a:t>
            </a:r>
            <a:r>
              <a:rPr dirty="0" spc="-15"/>
              <a:t>ag</a:t>
            </a:r>
            <a:r>
              <a:rPr dirty="0" spc="-20"/>
              <a:t>e</a:t>
            </a:r>
            <a:r>
              <a:rPr dirty="0" spc="-5"/>
              <a:t> </a:t>
            </a:r>
            <a:r>
              <a:rPr dirty="0" spc="-35"/>
              <a:t>F</a:t>
            </a:r>
            <a:r>
              <a:rPr dirty="0" spc="-15"/>
              <a:t>loo</a:t>
            </a:r>
            <a:r>
              <a:rPr dirty="0" spc="-20"/>
              <a:t>r</a:t>
            </a:r>
            <a:r>
              <a:rPr dirty="0" spc="-5"/>
              <a:t> </a:t>
            </a:r>
            <a:r>
              <a:rPr dirty="0" spc="-10"/>
              <a:t>i</a:t>
            </a:r>
            <a:r>
              <a:rPr dirty="0" spc="-25"/>
              <a:t>n</a:t>
            </a:r>
            <a:r>
              <a:rPr dirty="0" spc="-10"/>
              <a:t> </a:t>
            </a:r>
            <a:r>
              <a:rPr dirty="0" spc="-15"/>
              <a:t>t</a:t>
            </a:r>
            <a:r>
              <a:rPr dirty="0" spc="-30"/>
              <a:t>h</a:t>
            </a:r>
            <a:r>
              <a:rPr dirty="0" spc="-20"/>
              <a:t>e</a:t>
            </a:r>
            <a:r>
              <a:rPr dirty="0" spc="-10"/>
              <a:t> </a:t>
            </a:r>
            <a:r>
              <a:rPr dirty="0" spc="-15"/>
              <a:t>1990</a:t>
            </a:r>
            <a:r>
              <a:rPr dirty="0" spc="-20"/>
              <a:t>s</a:t>
            </a:r>
            <a:r>
              <a:rPr dirty="0" spc="-15"/>
              <a:t> </a:t>
            </a:r>
            <a:r>
              <a:rPr dirty="0" spc="-35"/>
              <a:t>P</a:t>
            </a:r>
            <a:r>
              <a:rPr dirty="0" spc="-20"/>
              <a:t>r</a:t>
            </a:r>
            <a:r>
              <a:rPr dirty="0" spc="-15"/>
              <a:t>io</a:t>
            </a:r>
            <a:r>
              <a:rPr dirty="0" spc="-20"/>
              <a:t>r</a:t>
            </a:r>
            <a:r>
              <a:rPr dirty="0" spc="-5"/>
              <a:t> </a:t>
            </a:r>
            <a:r>
              <a:rPr dirty="0" spc="-20"/>
              <a:t>to</a:t>
            </a:r>
            <a:r>
              <a:rPr dirty="0"/>
              <a:t> </a:t>
            </a:r>
            <a:r>
              <a:rPr dirty="0" spc="-15"/>
              <a:t>I</a:t>
            </a:r>
            <a:r>
              <a:rPr dirty="0" spc="-30"/>
              <a:t>n</a:t>
            </a:r>
            <a:r>
              <a:rPr dirty="0" spc="-20"/>
              <a:t>tr</a:t>
            </a:r>
            <a:r>
              <a:rPr dirty="0" spc="-15"/>
              <a:t>o</a:t>
            </a:r>
            <a:r>
              <a:rPr dirty="0" spc="-30"/>
              <a:t>du</a:t>
            </a:r>
            <a:r>
              <a:rPr dirty="0" spc="-20"/>
              <a:t>ct</a:t>
            </a:r>
            <a:r>
              <a:rPr dirty="0" spc="-15"/>
              <a:t>io</a:t>
            </a:r>
            <a:r>
              <a:rPr dirty="0" spc="-25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8617" y="2436464"/>
            <a:ext cx="3164840" cy="33801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0">
                <a:latin typeface="Times New Roman"/>
                <a:cs typeface="Times New Roman"/>
              </a:rPr>
              <a:t>Pr</a:t>
            </a:r>
            <a:r>
              <a:rPr dirty="0" sz="2800" spc="-15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T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1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1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G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lvl="1" marL="1155700" indent="-22860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1155700" algn="l"/>
              </a:tabLst>
            </a:pPr>
            <a:r>
              <a:rPr dirty="0" sz="2800" spc="-25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25">
                <a:latin typeface="Times New Roman"/>
                <a:cs typeface="Times New Roman"/>
              </a:rPr>
              <a:t>w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y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it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5">
                <a:latin typeface="Times New Roman"/>
                <a:cs typeface="Times New Roman"/>
              </a:rPr>
              <a:t>ty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ss</a:t>
            </a:r>
            <a:endParaRPr sz="2800">
              <a:latin typeface="Times New Roman"/>
              <a:cs typeface="Times New Roman"/>
            </a:endParaRPr>
          </a:p>
          <a:p>
            <a:pPr lvl="1" marL="1155700" indent="-228600">
              <a:lnSpc>
                <a:spcPct val="100000"/>
              </a:lnSpc>
              <a:spcBef>
                <a:spcPts val="590"/>
              </a:spcBef>
              <a:buSzPct val="116666"/>
              <a:buFont typeface="Times New Roman"/>
              <a:buChar char="•"/>
              <a:tabLst>
                <a:tab pos="1155700" algn="l"/>
              </a:tabLst>
            </a:pPr>
            <a:r>
              <a:rPr dirty="0" sz="2400" spc="-5">
                <a:latin typeface="Times New Roman"/>
                <a:cs typeface="Times New Roman"/>
              </a:rPr>
              <a:t>D</a:t>
            </a:r>
            <a:r>
              <a:rPr dirty="0" sz="2400">
                <a:latin typeface="Times New Roman"/>
                <a:cs typeface="Times New Roman"/>
              </a:rPr>
              <a:t>aily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Mirror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4815" y="2473040"/>
            <a:ext cx="3482975" cy="2593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30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st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B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si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ss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G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v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10">
                <a:latin typeface="Times New Roman"/>
                <a:cs typeface="Times New Roman"/>
              </a:rPr>
              <a:t>v</a:t>
            </a:r>
            <a:r>
              <a:rPr dirty="0" sz="2800" spc="-15">
                <a:latin typeface="Times New Roman"/>
                <a:cs typeface="Times New Roman"/>
              </a:rPr>
              <a:t>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5">
                <a:latin typeface="Times New Roman"/>
                <a:cs typeface="Times New Roman"/>
              </a:rPr>
              <a:t>ty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ity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ists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335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ss</a:t>
            </a:r>
            <a:endParaRPr sz="2800">
              <a:latin typeface="Times New Roman"/>
              <a:cs typeface="Times New Roman"/>
            </a:endParaRPr>
          </a:p>
          <a:p>
            <a:pPr lvl="1" marL="1155700" indent="-228600">
              <a:lnSpc>
                <a:spcPct val="100000"/>
              </a:lnSpc>
              <a:spcBef>
                <a:spcPts val="270"/>
              </a:spcBef>
              <a:buFont typeface="Times New Roman"/>
              <a:buChar char="•"/>
              <a:tabLst>
                <a:tab pos="1155700" algn="l"/>
              </a:tabLst>
            </a:pPr>
            <a:r>
              <a:rPr dirty="0" sz="2000" spc="-5">
                <a:latin typeface="Times New Roman"/>
                <a:cs typeface="Times New Roman"/>
              </a:rPr>
              <a:t>T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</a:t>
            </a:r>
            <a:r>
              <a:rPr dirty="0" sz="2000" spc="-5">
                <a:latin typeface="Times New Roman"/>
                <a:cs typeface="Times New Roman"/>
              </a:rPr>
              <a:t>c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 spc="5">
                <a:latin typeface="Times New Roman"/>
                <a:cs typeface="Times New Roman"/>
              </a:rPr>
              <a:t>n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 spc="-25">
                <a:latin typeface="Times New Roman"/>
                <a:cs typeface="Times New Roman"/>
              </a:rPr>
              <a:t>m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st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5871" rIns="0" bIns="0" rtlCol="0" vert="horz">
            <a:spAutoFit/>
          </a:bodyPr>
          <a:lstStyle/>
          <a:p>
            <a:pPr marL="1471295">
              <a:lnSpc>
                <a:spcPct val="100000"/>
              </a:lnSpc>
            </a:pPr>
            <a:r>
              <a:rPr dirty="0" spc="-35"/>
              <a:t>L</a:t>
            </a:r>
            <a:r>
              <a:rPr dirty="0" spc="-15"/>
              <a:t>o</a:t>
            </a:r>
            <a:r>
              <a:rPr dirty="0" spc="-30"/>
              <a:t>w</a:t>
            </a:r>
            <a:r>
              <a:rPr dirty="0" spc="-10"/>
              <a:t> </a:t>
            </a:r>
            <a:r>
              <a:rPr dirty="0" spc="-35"/>
              <a:t>P</a:t>
            </a:r>
            <a:r>
              <a:rPr dirty="0" spc="-15"/>
              <a:t>a</a:t>
            </a:r>
            <a:r>
              <a:rPr dirty="0" spc="-20"/>
              <a:t>y</a:t>
            </a:r>
            <a:r>
              <a:rPr dirty="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40"/>
              <a:t>mm</a:t>
            </a:r>
            <a:r>
              <a:rPr dirty="0" spc="-10"/>
              <a:t>issio</a:t>
            </a:r>
            <a:r>
              <a:rPr dirty="0" spc="-25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7093" y="1737456"/>
            <a:ext cx="7689215" cy="531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Times New Roman"/>
                <a:cs typeface="Times New Roman"/>
              </a:rPr>
              <a:t>9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issi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s,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f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ir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15">
                <a:latin typeface="Times New Roman"/>
                <a:cs typeface="Times New Roman"/>
              </a:rPr>
              <a:t>2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5">
                <a:latin typeface="Times New Roman"/>
                <a:cs typeface="Times New Roman"/>
              </a:rPr>
              <a:t>ic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ists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15">
                <a:latin typeface="Times New Roman"/>
                <a:cs typeface="Times New Roman"/>
              </a:rPr>
              <a:t>3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1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k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Times New Roman"/>
              <a:buChar char="–"/>
              <a:tabLst>
                <a:tab pos="756920" algn="l"/>
              </a:tabLst>
            </a:pPr>
            <a:r>
              <a:rPr dirty="0" sz="2800" spc="-15">
                <a:latin typeface="Times New Roman"/>
                <a:cs typeface="Times New Roman"/>
              </a:rPr>
              <a:t>3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y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r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k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150620" algn="l"/>
                <a:tab pos="3867785" algn="l"/>
                <a:tab pos="4335780" algn="l"/>
                <a:tab pos="6224270" algn="l"/>
                <a:tab pos="7065645" algn="l"/>
              </a:tabLst>
            </a:pPr>
            <a:r>
              <a:rPr dirty="0" sz="2800" spc="-30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k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ec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30">
                <a:latin typeface="Times New Roman"/>
                <a:cs typeface="Times New Roman"/>
              </a:rPr>
              <a:t>m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nda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25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</a:t>
            </a:r>
            <a:r>
              <a:rPr dirty="0" sz="2800" spc="-1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g</a:t>
            </a:r>
            <a:r>
              <a:rPr dirty="0" sz="2800" spc="-10">
                <a:latin typeface="Times New Roman"/>
                <a:cs typeface="Times New Roman"/>
              </a:rPr>
              <a:t>ov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rn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eac</a:t>
            </a:r>
            <a:r>
              <a:rPr dirty="0" sz="2800" spc="-15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y</a:t>
            </a:r>
            <a:r>
              <a:rPr dirty="0" sz="2800" spc="-25">
                <a:latin typeface="Times New Roman"/>
                <a:cs typeface="Times New Roman"/>
              </a:rPr>
              <a:t>ea</a:t>
            </a:r>
            <a:r>
              <a:rPr dirty="0" sz="2800" spc="-10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it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por</a:t>
            </a:r>
            <a:r>
              <a:rPr dirty="0" sz="2800" spc="-10">
                <a:latin typeface="Times New Roman"/>
                <a:cs typeface="Times New Roman"/>
              </a:rPr>
              <a:t>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</a:pPr>
            <a:r>
              <a:rPr dirty="0" sz="2800" spc="-10">
                <a:latin typeface="Times New Roman"/>
                <a:cs typeface="Times New Roman"/>
              </a:rPr>
              <a:t>Suppor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3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 spc="7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-15">
                <a:latin typeface="Times New Roman"/>
                <a:cs typeface="Times New Roman"/>
              </a:rPr>
              <a:t>y</a:t>
            </a:r>
            <a:r>
              <a:rPr dirty="0" sz="2800" spc="8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a</a:t>
            </a:r>
            <a:r>
              <a:rPr dirty="0" sz="2800" spc="7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30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ll</a:t>
            </a:r>
            <a:r>
              <a:rPr dirty="0" sz="2800" spc="8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ec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8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(f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r</a:t>
            </a:r>
            <a:r>
              <a:rPr dirty="0" sz="2800" spc="9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n</a:t>
            </a:r>
            <a:r>
              <a:rPr dirty="0" sz="2800" spc="8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1</a:t>
            </a:r>
            <a:r>
              <a:rPr dirty="0" sz="2800" spc="-15">
                <a:latin typeface="Times New Roman"/>
                <a:cs typeface="Times New Roman"/>
              </a:rPr>
              <a:t>0</a:t>
            </a:r>
            <a:r>
              <a:rPr dirty="0" sz="2800" spc="8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2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v</a:t>
            </a:r>
            <a:r>
              <a:rPr dirty="0" sz="2800" spc="-10">
                <a:latin typeface="Times New Roman"/>
                <a:cs typeface="Times New Roman"/>
              </a:rPr>
              <a:t>il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rv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ts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–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po</a:t>
            </a:r>
            <a:r>
              <a:rPr dirty="0" sz="2800" spc="-10">
                <a:latin typeface="Times New Roman"/>
                <a:cs typeface="Times New Roman"/>
              </a:rPr>
              <a:t>li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y</a:t>
            </a:r>
            <a:r>
              <a:rPr dirty="0" sz="2800" spc="-10">
                <a:latin typeface="Times New Roman"/>
                <a:cs typeface="Times New Roman"/>
              </a:rPr>
              <a:t>,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y</a:t>
            </a:r>
            <a:r>
              <a:rPr dirty="0" sz="2800" spc="-10">
                <a:latin typeface="Times New Roman"/>
                <a:cs typeface="Times New Roman"/>
              </a:rPr>
              <a:t>sis,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n)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3171" rIns="0" bIns="0" rtlCol="0" vert="horz">
            <a:spAutoFit/>
          </a:bodyPr>
          <a:lstStyle/>
          <a:p>
            <a:pPr marL="1471295">
              <a:lnSpc>
                <a:spcPct val="100000"/>
              </a:lnSpc>
            </a:pPr>
            <a:r>
              <a:rPr dirty="0" spc="-35"/>
              <a:t>L</a:t>
            </a:r>
            <a:r>
              <a:rPr dirty="0" spc="-15"/>
              <a:t>o</a:t>
            </a:r>
            <a:r>
              <a:rPr dirty="0" spc="-30"/>
              <a:t>w</a:t>
            </a:r>
            <a:r>
              <a:rPr dirty="0" spc="-10"/>
              <a:t> </a:t>
            </a:r>
            <a:r>
              <a:rPr dirty="0" spc="-35"/>
              <a:t>P</a:t>
            </a:r>
            <a:r>
              <a:rPr dirty="0" spc="-15"/>
              <a:t>a</a:t>
            </a:r>
            <a:r>
              <a:rPr dirty="0" spc="-20"/>
              <a:t>y</a:t>
            </a:r>
            <a:r>
              <a:rPr dirty="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40"/>
              <a:t>mm</a:t>
            </a:r>
            <a:r>
              <a:rPr dirty="0" spc="-10"/>
              <a:t>issio</a:t>
            </a:r>
            <a:r>
              <a:rPr dirty="0" spc="-25"/>
              <a:t>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2550">
              <a:lnSpc>
                <a:spcPct val="100000"/>
              </a:lnSpc>
            </a:pPr>
            <a:r>
              <a:rPr dirty="0" sz="2800" spc="-25"/>
              <a:t>E</a:t>
            </a:r>
            <a:r>
              <a:rPr dirty="0" sz="2800" spc="-10"/>
              <a:t>v</a:t>
            </a:r>
            <a:r>
              <a:rPr dirty="0" sz="2800" spc="-10"/>
              <a:t>i</a:t>
            </a:r>
            <a:r>
              <a:rPr dirty="0" sz="2800" spc="-10"/>
              <a:t>d</a:t>
            </a:r>
            <a:r>
              <a:rPr dirty="0" sz="2800" spc="-25"/>
              <a:t>e</a:t>
            </a:r>
            <a:r>
              <a:rPr dirty="0" sz="2800" spc="-10"/>
              <a:t>n</a:t>
            </a:r>
            <a:r>
              <a:rPr dirty="0" sz="2800" spc="-25"/>
              <a:t>c</a:t>
            </a:r>
            <a:r>
              <a:rPr dirty="0" sz="2800" spc="-15"/>
              <a:t>e</a:t>
            </a:r>
            <a:r>
              <a:rPr dirty="0" sz="2800" spc="-10"/>
              <a:t> </a:t>
            </a:r>
            <a:r>
              <a:rPr dirty="0" sz="2800" spc="-10"/>
              <a:t>b</a:t>
            </a:r>
            <a:r>
              <a:rPr dirty="0" sz="2800" spc="-25"/>
              <a:t>a</a:t>
            </a:r>
            <a:r>
              <a:rPr dirty="0" sz="2800" spc="-15"/>
              <a:t>s</a:t>
            </a:r>
            <a:r>
              <a:rPr dirty="0" sz="2800" spc="-25"/>
              <a:t>e</a:t>
            </a:r>
            <a:r>
              <a:rPr dirty="0" sz="2800" spc="-15"/>
              <a:t>d</a:t>
            </a:r>
            <a:r>
              <a:rPr dirty="0" sz="2800"/>
              <a:t> </a:t>
            </a:r>
            <a:r>
              <a:rPr dirty="0" sz="2800" spc="-10"/>
              <a:t>j</a:t>
            </a:r>
            <a:r>
              <a:rPr dirty="0" sz="2800" spc="-10"/>
              <a:t>udg</a:t>
            </a:r>
            <a:r>
              <a:rPr dirty="0" sz="2800" spc="-25"/>
              <a:t>e</a:t>
            </a:r>
            <a:r>
              <a:rPr dirty="0" sz="2800" spc="-45"/>
              <a:t>m</a:t>
            </a:r>
            <a:r>
              <a:rPr dirty="0" sz="2800" spc="-25"/>
              <a:t>e</a:t>
            </a:r>
            <a:r>
              <a:rPr dirty="0" sz="2800" spc="-10"/>
              <a:t>n</a:t>
            </a:r>
            <a:r>
              <a:rPr dirty="0" sz="2800" spc="-10"/>
              <a:t>t</a:t>
            </a:r>
            <a:r>
              <a:rPr dirty="0" sz="2800" spc="-15"/>
              <a:t> </a:t>
            </a:r>
            <a:r>
              <a:rPr dirty="0" sz="2800" spc="-15"/>
              <a:t>–</a:t>
            </a:r>
            <a:r>
              <a:rPr dirty="0" sz="2800"/>
              <a:t> </a:t>
            </a:r>
            <a:r>
              <a:rPr dirty="0" sz="2800" spc="-30"/>
              <a:t>NO</a:t>
            </a:r>
            <a:r>
              <a:rPr dirty="0" sz="2800" spc="-20"/>
              <a:t>T</a:t>
            </a:r>
            <a:r>
              <a:rPr dirty="0" sz="2800" spc="25"/>
              <a:t> </a:t>
            </a:r>
            <a:r>
              <a:rPr dirty="0" sz="2800" spc="-15"/>
              <a:t>a</a:t>
            </a:r>
            <a:r>
              <a:rPr dirty="0" sz="2800" spc="-10"/>
              <a:t> </a:t>
            </a:r>
            <a:r>
              <a:rPr dirty="0" sz="2800" spc="-10"/>
              <a:t>for</a:t>
            </a:r>
            <a:r>
              <a:rPr dirty="0" sz="2800" spc="-45"/>
              <a:t>m</a:t>
            </a:r>
            <a:r>
              <a:rPr dirty="0" sz="2800" spc="-10"/>
              <a:t>u</a:t>
            </a:r>
            <a:r>
              <a:rPr dirty="0" sz="2800" spc="-10"/>
              <a:t>l</a:t>
            </a:r>
            <a:r>
              <a:rPr dirty="0" sz="2800" spc="-25"/>
              <a:t>a</a:t>
            </a:r>
            <a:r>
              <a:rPr dirty="0" sz="2800" spc="-10"/>
              <a:t>.</a:t>
            </a:r>
            <a:endParaRPr sz="2800"/>
          </a:p>
          <a:p>
            <a:pPr marL="69850">
              <a:lnSpc>
                <a:spcPct val="100000"/>
              </a:lnSpc>
              <a:spcBef>
                <a:spcPts val="46"/>
              </a:spcBef>
            </a:pPr>
            <a:endParaRPr sz="4050">
              <a:latin typeface="Times New Roman"/>
              <a:cs typeface="Times New Roman"/>
            </a:endParaRPr>
          </a:p>
          <a:p>
            <a:pPr marL="82550">
              <a:lnSpc>
                <a:spcPct val="100000"/>
              </a:lnSpc>
            </a:pPr>
            <a:r>
              <a:rPr dirty="0" sz="2800" spc="-10"/>
              <a:t>Invo</a:t>
            </a:r>
            <a:r>
              <a:rPr dirty="0" sz="2800" spc="-10"/>
              <a:t>l</a:t>
            </a:r>
            <a:r>
              <a:rPr dirty="0" sz="2800" spc="-10"/>
              <a:t>v</a:t>
            </a:r>
            <a:r>
              <a:rPr dirty="0" sz="2800" spc="-25"/>
              <a:t>e</a:t>
            </a:r>
            <a:r>
              <a:rPr dirty="0" sz="2800" spc="-10"/>
              <a:t>s:</a:t>
            </a:r>
            <a:endParaRPr sz="2800"/>
          </a:p>
          <a:p>
            <a:pPr marL="82550" marR="3407410">
              <a:lnSpc>
                <a:spcPct val="120000"/>
              </a:lnSpc>
            </a:pPr>
            <a:r>
              <a:rPr dirty="0" sz="2800" spc="-30"/>
              <a:t>A</a:t>
            </a:r>
            <a:r>
              <a:rPr dirty="0" sz="2800" spc="-15"/>
              <a:t>ss</a:t>
            </a:r>
            <a:r>
              <a:rPr dirty="0" sz="2800" spc="-25"/>
              <a:t>e</a:t>
            </a:r>
            <a:r>
              <a:rPr dirty="0" sz="2800" spc="-15"/>
              <a:t>ss</a:t>
            </a:r>
            <a:r>
              <a:rPr dirty="0" sz="2800" spc="-45"/>
              <a:t>m</a:t>
            </a:r>
            <a:r>
              <a:rPr dirty="0" sz="2800" spc="-25"/>
              <a:t>e</a:t>
            </a:r>
            <a:r>
              <a:rPr dirty="0" sz="2800" spc="-10"/>
              <a:t>n</a:t>
            </a:r>
            <a:r>
              <a:rPr dirty="0" sz="2800" spc="-10"/>
              <a:t>t</a:t>
            </a:r>
            <a:r>
              <a:rPr dirty="0" sz="2800" spc="-5"/>
              <a:t> </a:t>
            </a:r>
            <a:r>
              <a:rPr dirty="0" sz="2800" spc="-10"/>
              <a:t>o</a:t>
            </a:r>
            <a:r>
              <a:rPr dirty="0" sz="2800" spc="-10"/>
              <a:t>f</a:t>
            </a:r>
            <a:r>
              <a:rPr dirty="0" sz="2800"/>
              <a:t> </a:t>
            </a:r>
            <a:r>
              <a:rPr dirty="0" sz="2800" spc="-10"/>
              <a:t>i</a:t>
            </a:r>
            <a:r>
              <a:rPr dirty="0" sz="2800" spc="-45"/>
              <a:t>m</a:t>
            </a:r>
            <a:r>
              <a:rPr dirty="0" sz="2800" spc="-10"/>
              <a:t>p</a:t>
            </a:r>
            <a:r>
              <a:rPr dirty="0" sz="2800" spc="-25"/>
              <a:t>ac</a:t>
            </a:r>
            <a:r>
              <a:rPr dirty="0" sz="2800" spc="-10"/>
              <a:t>t</a:t>
            </a:r>
            <a:r>
              <a:rPr dirty="0" sz="2800" spc="10"/>
              <a:t> </a:t>
            </a:r>
            <a:r>
              <a:rPr dirty="0" sz="2800" spc="-15"/>
              <a:t>to</a:t>
            </a:r>
            <a:r>
              <a:rPr dirty="0" sz="2800"/>
              <a:t> </a:t>
            </a:r>
            <a:r>
              <a:rPr dirty="0" sz="2800" spc="-10"/>
              <a:t>d</a:t>
            </a:r>
            <a:r>
              <a:rPr dirty="0" sz="2800" spc="-25"/>
              <a:t>a</a:t>
            </a:r>
            <a:r>
              <a:rPr dirty="0" sz="2800" spc="-10"/>
              <a:t>t</a:t>
            </a:r>
            <a:r>
              <a:rPr dirty="0" sz="2800" spc="-25"/>
              <a:t>e</a:t>
            </a:r>
            <a:r>
              <a:rPr dirty="0" sz="2800" spc="-10"/>
              <a:t>;</a:t>
            </a:r>
            <a:r>
              <a:rPr dirty="0" sz="2800" spc="-10"/>
              <a:t> </a:t>
            </a:r>
            <a:r>
              <a:rPr dirty="0" sz="2800" spc="-30"/>
              <a:t>A</a:t>
            </a:r>
            <a:r>
              <a:rPr dirty="0" sz="2800" spc="-25"/>
              <a:t>ca</a:t>
            </a:r>
            <a:r>
              <a:rPr dirty="0" sz="2800" spc="-10"/>
              <a:t>d</a:t>
            </a:r>
            <a:r>
              <a:rPr dirty="0" sz="2800" spc="-25"/>
              <a:t>e</a:t>
            </a:r>
            <a:r>
              <a:rPr dirty="0" sz="2800" spc="-45"/>
              <a:t>m</a:t>
            </a:r>
            <a:r>
              <a:rPr dirty="0" sz="2800" spc="-15"/>
              <a:t>ic</a:t>
            </a:r>
            <a:r>
              <a:rPr dirty="0" sz="2800" spc="10"/>
              <a:t> </a:t>
            </a:r>
            <a:r>
              <a:rPr dirty="0" sz="2800" spc="-5"/>
              <a:t>r</a:t>
            </a:r>
            <a:r>
              <a:rPr dirty="0" sz="2800" spc="-25"/>
              <a:t>e</a:t>
            </a:r>
            <a:r>
              <a:rPr dirty="0" sz="2800" spc="-15"/>
              <a:t>s</a:t>
            </a:r>
            <a:r>
              <a:rPr dirty="0" sz="2800" spc="-25"/>
              <a:t>ea</a:t>
            </a:r>
            <a:r>
              <a:rPr dirty="0" sz="2800" spc="-5"/>
              <a:t>r</a:t>
            </a:r>
            <a:r>
              <a:rPr dirty="0" sz="2800" spc="-25"/>
              <a:t>c</a:t>
            </a:r>
            <a:r>
              <a:rPr dirty="0" sz="2800" spc="-10"/>
              <a:t>h</a:t>
            </a:r>
            <a:r>
              <a:rPr dirty="0" sz="2800" spc="-10"/>
              <a:t>;</a:t>
            </a:r>
            <a:endParaRPr sz="2800"/>
          </a:p>
          <a:p>
            <a:pPr marL="82550" marR="5080">
              <a:lnSpc>
                <a:spcPct val="100000"/>
              </a:lnSpc>
              <a:spcBef>
                <a:spcPts val="670"/>
              </a:spcBef>
            </a:pPr>
            <a:r>
              <a:rPr dirty="0" sz="2800" spc="-15"/>
              <a:t>S</a:t>
            </a:r>
            <a:r>
              <a:rPr dirty="0" sz="2800" spc="-10"/>
              <a:t>t</a:t>
            </a:r>
            <a:r>
              <a:rPr dirty="0" sz="2800" spc="-25"/>
              <a:t>a</a:t>
            </a:r>
            <a:r>
              <a:rPr dirty="0" sz="2800" spc="-15"/>
              <a:t>te</a:t>
            </a:r>
            <a:r>
              <a:rPr dirty="0" sz="2800" spc="95"/>
              <a:t> </a:t>
            </a:r>
            <a:r>
              <a:rPr dirty="0" sz="2800" spc="-25"/>
              <a:t>a</a:t>
            </a:r>
            <a:r>
              <a:rPr dirty="0" sz="2800" spc="-10"/>
              <a:t>n</a:t>
            </a:r>
            <a:r>
              <a:rPr dirty="0" sz="2800" spc="-15"/>
              <a:t>d</a:t>
            </a:r>
            <a:r>
              <a:rPr dirty="0" sz="2800" spc="95"/>
              <a:t> </a:t>
            </a:r>
            <a:r>
              <a:rPr dirty="0" sz="2800" spc="-10"/>
              <a:t>pro</a:t>
            </a:r>
            <a:r>
              <a:rPr dirty="0" sz="2800" spc="-15"/>
              <a:t>s</a:t>
            </a:r>
            <a:r>
              <a:rPr dirty="0" sz="2800" spc="-10"/>
              <a:t>p</a:t>
            </a:r>
            <a:r>
              <a:rPr dirty="0" sz="2800" spc="-25"/>
              <a:t>ect</a:t>
            </a:r>
            <a:r>
              <a:rPr dirty="0" sz="2800" spc="-15"/>
              <a:t>s</a:t>
            </a:r>
            <a:r>
              <a:rPr dirty="0" sz="2800" spc="95"/>
              <a:t> </a:t>
            </a:r>
            <a:r>
              <a:rPr dirty="0" sz="2800" spc="-10"/>
              <a:t>fo</a:t>
            </a:r>
            <a:r>
              <a:rPr dirty="0" sz="2800" spc="-10"/>
              <a:t>r</a:t>
            </a:r>
            <a:r>
              <a:rPr dirty="0" sz="2800" spc="105"/>
              <a:t> </a:t>
            </a:r>
            <a:r>
              <a:rPr dirty="0" sz="2800" spc="-10"/>
              <a:t>t</a:t>
            </a:r>
            <a:r>
              <a:rPr dirty="0" sz="2800" spc="-10"/>
              <a:t>h</a:t>
            </a:r>
            <a:r>
              <a:rPr dirty="0" sz="2800" spc="-15"/>
              <a:t>e</a:t>
            </a:r>
            <a:r>
              <a:rPr dirty="0" sz="2800" spc="95"/>
              <a:t> </a:t>
            </a:r>
            <a:r>
              <a:rPr dirty="0" sz="2800" spc="-25"/>
              <a:t>eco</a:t>
            </a:r>
            <a:r>
              <a:rPr dirty="0" sz="2800" spc="-10"/>
              <a:t>no</a:t>
            </a:r>
            <a:r>
              <a:rPr dirty="0" sz="2800" spc="-45"/>
              <a:t>m</a:t>
            </a:r>
            <a:r>
              <a:rPr dirty="0" sz="2800" spc="-15"/>
              <a:t>y</a:t>
            </a:r>
            <a:r>
              <a:rPr dirty="0" sz="2800" spc="110"/>
              <a:t> </a:t>
            </a:r>
            <a:r>
              <a:rPr dirty="0" sz="2800" spc="-25"/>
              <a:t>a</a:t>
            </a:r>
            <a:r>
              <a:rPr dirty="0" sz="2800" spc="-10"/>
              <a:t>n</a:t>
            </a:r>
            <a:r>
              <a:rPr dirty="0" sz="2800" spc="-15"/>
              <a:t>d</a:t>
            </a:r>
            <a:r>
              <a:rPr dirty="0" sz="2800" spc="110"/>
              <a:t> </a:t>
            </a:r>
            <a:r>
              <a:rPr dirty="0" sz="2800" spc="-10"/>
              <a:t>fo</a:t>
            </a:r>
            <a:r>
              <a:rPr dirty="0" sz="2800" spc="-10"/>
              <a:t>r</a:t>
            </a:r>
            <a:r>
              <a:rPr dirty="0" sz="2800" spc="105"/>
              <a:t> </a:t>
            </a:r>
            <a:r>
              <a:rPr dirty="0" sz="2800" spc="-25"/>
              <a:t>ea</a:t>
            </a:r>
            <a:r>
              <a:rPr dirty="0" sz="2800" spc="-10"/>
              <a:t>rn</a:t>
            </a:r>
            <a:r>
              <a:rPr dirty="0" sz="2800" spc="-10"/>
              <a:t>i</a:t>
            </a:r>
            <a:r>
              <a:rPr dirty="0" sz="2800" spc="-25"/>
              <a:t>n</a:t>
            </a:r>
            <a:r>
              <a:rPr dirty="0" sz="2800" spc="-10"/>
              <a:t>g</a:t>
            </a:r>
            <a:r>
              <a:rPr dirty="0" sz="2800" spc="-15"/>
              <a:t>s</a:t>
            </a:r>
            <a:r>
              <a:rPr dirty="0" sz="2800" spc="-10"/>
              <a:t> in</a:t>
            </a:r>
            <a:r>
              <a:rPr dirty="0" sz="2800"/>
              <a:t> </a:t>
            </a:r>
            <a:r>
              <a:rPr dirty="0" sz="2800" spc="-10"/>
              <a:t>p</a:t>
            </a:r>
            <a:r>
              <a:rPr dirty="0" sz="2800" spc="-25"/>
              <a:t>a</a:t>
            </a:r>
            <a:r>
              <a:rPr dirty="0" sz="2800" spc="-5"/>
              <a:t>r</a:t>
            </a:r>
            <a:r>
              <a:rPr dirty="0" sz="2800" spc="-10"/>
              <a:t>ti</a:t>
            </a:r>
            <a:r>
              <a:rPr dirty="0" sz="2800" spc="-25"/>
              <a:t>c</a:t>
            </a:r>
            <a:r>
              <a:rPr dirty="0" sz="2800" spc="-10"/>
              <a:t>u</a:t>
            </a:r>
            <a:r>
              <a:rPr dirty="0" sz="2800" spc="-10"/>
              <a:t>l</a:t>
            </a:r>
            <a:r>
              <a:rPr dirty="0" sz="2800" spc="-25"/>
              <a:t>a</a:t>
            </a:r>
            <a:r>
              <a:rPr dirty="0" sz="2800" spc="-5"/>
              <a:t>r</a:t>
            </a:r>
            <a:r>
              <a:rPr dirty="0" sz="2800" spc="-10"/>
              <a:t>;</a:t>
            </a:r>
            <a:endParaRPr sz="2800"/>
          </a:p>
          <a:p>
            <a:pPr marL="82550">
              <a:lnSpc>
                <a:spcPct val="100000"/>
              </a:lnSpc>
              <a:spcBef>
                <a:spcPts val="670"/>
              </a:spcBef>
            </a:pPr>
            <a:r>
              <a:rPr dirty="0" sz="2800" spc="-15"/>
              <a:t>S</a:t>
            </a:r>
            <a:r>
              <a:rPr dirty="0" sz="2800" spc="-10"/>
              <a:t>t</a:t>
            </a:r>
            <a:r>
              <a:rPr dirty="0" sz="2800" spc="-25"/>
              <a:t>a</a:t>
            </a:r>
            <a:r>
              <a:rPr dirty="0" sz="2800" spc="-10"/>
              <a:t>k</a:t>
            </a:r>
            <a:r>
              <a:rPr dirty="0" sz="2800" spc="-25"/>
              <a:t>e</a:t>
            </a:r>
            <a:r>
              <a:rPr dirty="0" sz="2800" spc="-10"/>
              <a:t>ho</a:t>
            </a:r>
            <a:r>
              <a:rPr dirty="0" sz="2800" spc="-10"/>
              <a:t>l</a:t>
            </a:r>
            <a:r>
              <a:rPr dirty="0" sz="2800" spc="-10"/>
              <a:t>d</a:t>
            </a:r>
            <a:r>
              <a:rPr dirty="0" sz="2800" spc="-25"/>
              <a:t>e</a:t>
            </a:r>
            <a:r>
              <a:rPr dirty="0" sz="2800" spc="-10"/>
              <a:t>r</a:t>
            </a:r>
            <a:r>
              <a:rPr dirty="0" sz="2800" spc="-15"/>
              <a:t> </a:t>
            </a:r>
            <a:r>
              <a:rPr dirty="0" sz="2800" spc="-10"/>
              <a:t>v</a:t>
            </a:r>
            <a:r>
              <a:rPr dirty="0" sz="2800" spc="-10"/>
              <a:t>i</a:t>
            </a:r>
            <a:r>
              <a:rPr dirty="0" sz="2800" spc="-25"/>
              <a:t>e</a:t>
            </a:r>
            <a:r>
              <a:rPr dirty="0" sz="2800" spc="-30"/>
              <a:t>w</a:t>
            </a:r>
            <a:r>
              <a:rPr dirty="0" sz="2800" spc="-10"/>
              <a:t>s;</a:t>
            </a:r>
            <a:endParaRPr sz="2800"/>
          </a:p>
          <a:p>
            <a:pPr marL="82550">
              <a:lnSpc>
                <a:spcPct val="100000"/>
              </a:lnSpc>
              <a:spcBef>
                <a:spcPts val="670"/>
              </a:spcBef>
            </a:pPr>
            <a:r>
              <a:rPr dirty="0" sz="2800" spc="-30"/>
              <a:t>A</a:t>
            </a:r>
            <a:r>
              <a:rPr dirty="0" sz="2800" spc="-15"/>
              <a:t>ss</a:t>
            </a:r>
            <a:r>
              <a:rPr dirty="0" sz="2800" spc="-25"/>
              <a:t>e</a:t>
            </a:r>
            <a:r>
              <a:rPr dirty="0" sz="2800" spc="-15"/>
              <a:t>ss</a:t>
            </a:r>
            <a:r>
              <a:rPr dirty="0" sz="2800" spc="-45"/>
              <a:t>m</a:t>
            </a:r>
            <a:r>
              <a:rPr dirty="0" sz="2800" spc="-25"/>
              <a:t>e</a:t>
            </a:r>
            <a:r>
              <a:rPr dirty="0" sz="2800" spc="-10"/>
              <a:t>n</a:t>
            </a:r>
            <a:r>
              <a:rPr dirty="0" sz="2800" spc="-10"/>
              <a:t>t</a:t>
            </a:r>
            <a:r>
              <a:rPr dirty="0" sz="2800" spc="-5"/>
              <a:t> </a:t>
            </a:r>
            <a:r>
              <a:rPr dirty="0" sz="2800" spc="-10"/>
              <a:t>o</a:t>
            </a:r>
            <a:r>
              <a:rPr dirty="0" sz="2800" spc="-10"/>
              <a:t>f</a:t>
            </a:r>
            <a:r>
              <a:rPr dirty="0" sz="2800"/>
              <a:t> </a:t>
            </a:r>
            <a:r>
              <a:rPr dirty="0" sz="2800" spc="-10"/>
              <a:t>o</a:t>
            </a:r>
            <a:r>
              <a:rPr dirty="0" sz="2800" spc="-10"/>
              <a:t>t</a:t>
            </a:r>
            <a:r>
              <a:rPr dirty="0" sz="2800" spc="-10"/>
              <a:t>h</a:t>
            </a:r>
            <a:r>
              <a:rPr dirty="0" sz="2800" spc="-25"/>
              <a:t>e</a:t>
            </a:r>
            <a:r>
              <a:rPr dirty="0" sz="2800" spc="-10"/>
              <a:t>r</a:t>
            </a:r>
            <a:r>
              <a:rPr dirty="0" sz="2800"/>
              <a:t> </a:t>
            </a:r>
            <a:r>
              <a:rPr dirty="0" sz="2800" spc="-10"/>
              <a:t>gov</a:t>
            </a:r>
            <a:r>
              <a:rPr dirty="0" sz="2800" spc="-25"/>
              <a:t>e</a:t>
            </a:r>
            <a:r>
              <a:rPr dirty="0" sz="2800" spc="-10"/>
              <a:t>rn</a:t>
            </a:r>
            <a:r>
              <a:rPr dirty="0" sz="2800" spc="-45"/>
              <a:t>m</a:t>
            </a:r>
            <a:r>
              <a:rPr dirty="0" sz="2800" spc="-25"/>
              <a:t>e</a:t>
            </a:r>
            <a:r>
              <a:rPr dirty="0" sz="2800" spc="-10"/>
              <a:t>n</a:t>
            </a:r>
            <a:r>
              <a:rPr dirty="0" sz="2800" spc="-10"/>
              <a:t>t</a:t>
            </a:r>
            <a:r>
              <a:rPr dirty="0" sz="2800" spc="-5"/>
              <a:t> </a:t>
            </a:r>
            <a:r>
              <a:rPr dirty="0" sz="2800" spc="-10"/>
              <a:t>l</a:t>
            </a:r>
            <a:r>
              <a:rPr dirty="0" sz="2800" spc="-25"/>
              <a:t>e</a:t>
            </a:r>
            <a:r>
              <a:rPr dirty="0" sz="2800" spc="-10"/>
              <a:t>g</a:t>
            </a:r>
            <a:r>
              <a:rPr dirty="0" sz="2800" spc="-10"/>
              <a:t>isl</a:t>
            </a:r>
            <a:r>
              <a:rPr dirty="0" sz="2800" spc="-25"/>
              <a:t>a</a:t>
            </a:r>
            <a:r>
              <a:rPr dirty="0" sz="2800" spc="-10"/>
              <a:t>ti</a:t>
            </a:r>
            <a:r>
              <a:rPr dirty="0" sz="2800" spc="-10"/>
              <a:t>on</a:t>
            </a:r>
            <a:r>
              <a:rPr dirty="0" sz="2800" spc="-10"/>
              <a:t>.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3171" rIns="0" bIns="0" rtlCol="0" vert="horz">
            <a:spAutoFit/>
          </a:bodyPr>
          <a:lstStyle/>
          <a:p>
            <a:pPr marL="1471295">
              <a:lnSpc>
                <a:spcPct val="100000"/>
              </a:lnSpc>
            </a:pPr>
            <a:r>
              <a:rPr dirty="0" spc="-35"/>
              <a:t>L</a:t>
            </a:r>
            <a:r>
              <a:rPr dirty="0" spc="-15"/>
              <a:t>o</a:t>
            </a:r>
            <a:r>
              <a:rPr dirty="0" spc="-30"/>
              <a:t>w</a:t>
            </a:r>
            <a:r>
              <a:rPr dirty="0" spc="-10"/>
              <a:t> </a:t>
            </a:r>
            <a:r>
              <a:rPr dirty="0" spc="-35"/>
              <a:t>P</a:t>
            </a:r>
            <a:r>
              <a:rPr dirty="0" spc="-15"/>
              <a:t>a</a:t>
            </a:r>
            <a:r>
              <a:rPr dirty="0" spc="-20"/>
              <a:t>y</a:t>
            </a:r>
            <a:r>
              <a:rPr dirty="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40"/>
              <a:t>mm</a:t>
            </a:r>
            <a:r>
              <a:rPr dirty="0" spc="-10"/>
              <a:t>issio</a:t>
            </a:r>
            <a:r>
              <a:rPr dirty="0" spc="-25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7093" y="2012792"/>
            <a:ext cx="5600065" cy="3964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v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ng</a:t>
            </a:r>
            <a:r>
              <a:rPr dirty="0" sz="2800" spc="-1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253365">
              <a:lnSpc>
                <a:spcPct val="120000"/>
              </a:lnSpc>
            </a:pPr>
            <a:r>
              <a:rPr dirty="0" sz="2800" spc="-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hou</a:t>
            </a:r>
            <a:r>
              <a:rPr dirty="0" sz="2800" spc="-15">
                <a:latin typeface="Times New Roman"/>
                <a:cs typeface="Times New Roman"/>
              </a:rPr>
              <a:t>se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45">
                <a:latin typeface="Times New Roman"/>
                <a:cs typeface="Times New Roman"/>
              </a:rPr>
              <a:t>mm</a:t>
            </a:r>
            <a:r>
              <a:rPr dirty="0" sz="2800" spc="-10">
                <a:latin typeface="Times New Roman"/>
                <a:cs typeface="Times New Roman"/>
              </a:rPr>
              <a:t>issi</a:t>
            </a:r>
            <a:r>
              <a:rPr dirty="0" sz="2800" spc="-10">
                <a:latin typeface="Times New Roman"/>
                <a:cs typeface="Times New Roman"/>
              </a:rPr>
              <a:t>on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ca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5">
                <a:latin typeface="Times New Roman"/>
                <a:cs typeface="Times New Roman"/>
              </a:rPr>
              <a:t>ic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L="12700" marR="1473835">
              <a:lnSpc>
                <a:spcPct val="120000"/>
              </a:lnSpc>
            </a:pPr>
            <a:r>
              <a:rPr dirty="0" sz="2800" spc="-10">
                <a:latin typeface="Times New Roman"/>
                <a:cs typeface="Times New Roman"/>
              </a:rPr>
              <a:t>For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lt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n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pro</a:t>
            </a:r>
            <a:r>
              <a:rPr dirty="0" sz="2800" spc="-25">
                <a:latin typeface="Times New Roman"/>
                <a:cs typeface="Times New Roman"/>
              </a:rPr>
              <a:t>ce</a:t>
            </a:r>
            <a:r>
              <a:rPr dirty="0" sz="2800" spc="-10">
                <a:latin typeface="Times New Roman"/>
                <a:cs typeface="Times New Roman"/>
              </a:rPr>
              <a:t>ss;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V</a:t>
            </a:r>
            <a:r>
              <a:rPr dirty="0" sz="2800" spc="-10">
                <a:latin typeface="Times New Roman"/>
                <a:cs typeface="Times New Roman"/>
              </a:rPr>
              <a:t>isits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roun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1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UK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</a:pP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ec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ee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10">
                <a:latin typeface="Times New Roman"/>
                <a:cs typeface="Times New Roman"/>
              </a:rPr>
              <a:t>ng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-10">
                <a:latin typeface="Times New Roman"/>
                <a:cs typeface="Times New Roman"/>
              </a:rPr>
              <a:t>ith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st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k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ho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s;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In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rn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10">
                <a:latin typeface="Times New Roman"/>
                <a:cs typeface="Times New Roman"/>
              </a:rPr>
              <a:t>on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v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op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ts.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5748" y="616289"/>
            <a:ext cx="4736465" cy="508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35" b="1">
                <a:latin typeface="Times New Roman"/>
                <a:cs typeface="Times New Roman"/>
              </a:rPr>
              <a:t>L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30" b="1">
                <a:latin typeface="Times New Roman"/>
                <a:cs typeface="Times New Roman"/>
              </a:rPr>
              <a:t>w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35" b="1">
                <a:latin typeface="Times New Roman"/>
                <a:cs typeface="Times New Roman"/>
              </a:rPr>
              <a:t>P</a:t>
            </a:r>
            <a:r>
              <a:rPr dirty="0" sz="4000" spc="-15" b="1">
                <a:latin typeface="Times New Roman"/>
                <a:cs typeface="Times New Roman"/>
              </a:rPr>
              <a:t>a</a:t>
            </a:r>
            <a:r>
              <a:rPr dirty="0" sz="4000" spc="-20" b="1">
                <a:latin typeface="Times New Roman"/>
                <a:cs typeface="Times New Roman"/>
              </a:rPr>
              <a:t>y</a:t>
            </a:r>
            <a:r>
              <a:rPr dirty="0" sz="4000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C</a:t>
            </a:r>
            <a:r>
              <a:rPr dirty="0" sz="4000" spc="-15" b="1">
                <a:latin typeface="Times New Roman"/>
                <a:cs typeface="Times New Roman"/>
              </a:rPr>
              <a:t>o</a:t>
            </a:r>
            <a:r>
              <a:rPr dirty="0" sz="4000" spc="-40" b="1">
                <a:latin typeface="Times New Roman"/>
                <a:cs typeface="Times New Roman"/>
              </a:rPr>
              <a:t>mm</a:t>
            </a:r>
            <a:r>
              <a:rPr dirty="0" sz="4000" spc="-10" b="1">
                <a:latin typeface="Times New Roman"/>
                <a:cs typeface="Times New Roman"/>
              </a:rPr>
              <a:t>issio</a:t>
            </a:r>
            <a:r>
              <a:rPr dirty="0" sz="4000" spc="-25" b="1">
                <a:latin typeface="Times New Roman"/>
                <a:cs typeface="Times New Roman"/>
              </a:rPr>
              <a:t>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5900" y="1592676"/>
            <a:ext cx="8052434" cy="3696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fo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 spc="-25">
                <a:latin typeface="Times New Roman"/>
                <a:cs typeface="Times New Roman"/>
              </a:rPr>
              <a:t>ec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5">
                <a:latin typeface="Times New Roman"/>
                <a:cs typeface="Times New Roman"/>
              </a:rPr>
              <a:t>f</a:t>
            </a:r>
            <a:r>
              <a:rPr dirty="0" sz="2800" spc="-15">
                <a:latin typeface="Times New Roman"/>
                <a:cs typeface="Times New Roman"/>
              </a:rPr>
              <a:t>ic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ea</a:t>
            </a:r>
            <a:r>
              <a:rPr dirty="0" sz="2800" spc="-10">
                <a:latin typeface="Times New Roman"/>
                <a:cs typeface="Times New Roman"/>
              </a:rPr>
              <a:t>s: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4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800" spc="-25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25">
                <a:latin typeface="Times New Roman"/>
                <a:cs typeface="Times New Roman"/>
              </a:rPr>
              <a:t>w</a:t>
            </a:r>
            <a:r>
              <a:rPr dirty="0" sz="2800" spc="29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y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g</a:t>
            </a:r>
            <a:r>
              <a:rPr dirty="0" sz="2800" spc="29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d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10">
                <a:latin typeface="Times New Roman"/>
                <a:cs typeface="Times New Roman"/>
              </a:rPr>
              <a:t>st</a:t>
            </a:r>
            <a:r>
              <a:rPr dirty="0" sz="2800" spc="-20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s/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3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up</a:t>
            </a:r>
            <a:r>
              <a:rPr dirty="0" sz="2800" spc="-3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ti</a:t>
            </a:r>
            <a:r>
              <a:rPr dirty="0" sz="2800" spc="-25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28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–</a:t>
            </a:r>
            <a:r>
              <a:rPr dirty="0" sz="2800" spc="29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il;</a:t>
            </a:r>
            <a:r>
              <a:rPr dirty="0" sz="2800" spc="28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25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 spc="-20">
                <a:latin typeface="Times New Roman"/>
                <a:cs typeface="Times New Roman"/>
              </a:rPr>
              <a:t>ita</a:t>
            </a:r>
            <a:r>
              <a:rPr dirty="0" sz="2800" spc="-10">
                <a:latin typeface="Times New Roman"/>
                <a:cs typeface="Times New Roman"/>
              </a:rPr>
              <a:t>lit</a:t>
            </a:r>
            <a:r>
              <a:rPr dirty="0" sz="2800" spc="-25">
                <a:latin typeface="Times New Roman"/>
                <a:cs typeface="Times New Roman"/>
              </a:rPr>
              <a:t>y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 spc="-10">
                <a:latin typeface="Times New Roman"/>
                <a:cs typeface="Times New Roman"/>
              </a:rPr>
              <a:t> s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3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3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3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ng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4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ec</a:t>
            </a:r>
            <a:r>
              <a:rPr dirty="0" sz="2800" spc="-10">
                <a:latin typeface="Times New Roman"/>
                <a:cs typeface="Times New Roman"/>
              </a:rPr>
              <a:t>ur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20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y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4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gr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20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ur</a:t>
            </a:r>
            <a:r>
              <a:rPr dirty="0" sz="2800" spc="-3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ex</a:t>
            </a:r>
            <a:r>
              <a:rPr dirty="0" sz="2800" spc="-10">
                <a:latin typeface="Times New Roman"/>
                <a:cs typeface="Times New Roman"/>
              </a:rPr>
              <a:t>til</a:t>
            </a:r>
            <a:r>
              <a:rPr dirty="0" sz="2800" spc="-3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330">
                <a:latin typeface="Times New Roman"/>
                <a:cs typeface="Times New Roman"/>
              </a:rPr>
              <a:t> </a:t>
            </a:r>
            <a:r>
              <a:rPr dirty="0" sz="2800" spc="-3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h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g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3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is</a:t>
            </a:r>
            <a:r>
              <a:rPr dirty="0" sz="2800" spc="-10">
                <a:latin typeface="Times New Roman"/>
                <a:cs typeface="Times New Roman"/>
              </a:rPr>
              <a:t>ur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,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33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ra</a:t>
            </a:r>
            <a:r>
              <a:rPr dirty="0" sz="2800" spc="-10">
                <a:latin typeface="Times New Roman"/>
                <a:cs typeface="Times New Roman"/>
              </a:rPr>
              <a:t>v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34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33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por</a:t>
            </a:r>
            <a:r>
              <a:rPr dirty="0" sz="2800" spc="-20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3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fo</a:t>
            </a:r>
            <a:r>
              <a:rPr dirty="0" sz="2800" spc="-25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34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pro</a:t>
            </a:r>
            <a:r>
              <a:rPr dirty="0" sz="2800" spc="-25">
                <a:latin typeface="Times New Roman"/>
                <a:cs typeface="Times New Roman"/>
              </a:rPr>
              <a:t>ce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g</a:t>
            </a:r>
            <a:r>
              <a:rPr dirty="0" sz="2800" spc="-10">
                <a:latin typeface="Times New Roman"/>
                <a:cs typeface="Times New Roman"/>
              </a:rPr>
              <a:t>;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10">
                <a:latin typeface="Times New Roman"/>
                <a:cs typeface="Times New Roman"/>
              </a:rPr>
              <a:t>ild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ca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4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ll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f</a:t>
            </a:r>
            <a:r>
              <a:rPr dirty="0" sz="2800" spc="-10">
                <a:latin typeface="Times New Roman"/>
                <a:cs typeface="Times New Roman"/>
              </a:rPr>
              <a:t>i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10">
                <a:latin typeface="Times New Roman"/>
                <a:cs typeface="Times New Roman"/>
              </a:rPr>
              <a:t>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5900" y="6785958"/>
            <a:ext cx="44761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0">
                <a:latin typeface="Times New Roman"/>
                <a:cs typeface="Times New Roman"/>
              </a:rPr>
              <a:t>ho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-10">
                <a:latin typeface="Times New Roman"/>
                <a:cs typeface="Times New Roman"/>
              </a:rPr>
              <a:t>ork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s;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5">
                <a:latin typeface="Times New Roman"/>
                <a:cs typeface="Times New Roman"/>
              </a:rPr>
              <a:t>y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-10">
                <a:latin typeface="Times New Roman"/>
                <a:cs typeface="Times New Roman"/>
              </a:rPr>
              <a:t>ork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s.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53675" y="5881719"/>
          <a:ext cx="8096884" cy="891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789"/>
                <a:gridCol w="1361797"/>
                <a:gridCol w="3628747"/>
                <a:gridCol w="1484076"/>
              </a:tblGrid>
              <a:tr h="45440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901700" algn="l"/>
                        </a:tabLst>
                      </a:pPr>
                      <a:r>
                        <a:rPr dirty="0" sz="2800" spc="-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id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dirty="0" sz="28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ork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tabLst>
                          <a:tab pos="501015" algn="l"/>
                          <a:tab pos="1863725" algn="l"/>
                        </a:tabLst>
                      </a:pPr>
                      <a:r>
                        <a:rPr dirty="0" sz="28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8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2800" spc="1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2800" spc="-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800" spc="-2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s;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dirty="0" sz="2800" spc="-2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800" spc="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ts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3713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800" spc="5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ab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</a:pPr>
                      <a:r>
                        <a:rPr dirty="0" sz="2800" spc="5">
                          <a:latin typeface="Times New Roman"/>
                          <a:cs typeface="Times New Roman"/>
                        </a:rPr>
                        <a:t>you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g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  <a:tabLst>
                          <a:tab pos="1788795" algn="l"/>
                        </a:tabLst>
                      </a:pPr>
                      <a:r>
                        <a:rPr dirty="0" sz="2800" spc="5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ppr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s;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2270">
                        <a:lnSpc>
                          <a:spcPct val="100000"/>
                        </a:lnSpc>
                      </a:pPr>
                      <a:r>
                        <a:rPr dirty="0" sz="28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28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2800" spc="5">
                          <a:latin typeface="Times New Roman"/>
                          <a:cs typeface="Times New Roman"/>
                        </a:rPr>
                        <a:t>rn</a:t>
                      </a:r>
                      <a:r>
                        <a:rPr dirty="0" sz="2800">
                          <a:latin typeface="Times New Roman"/>
                          <a:cs typeface="Times New Roman"/>
                        </a:rPr>
                        <a:t>s;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28889" y="819997"/>
            <a:ext cx="7621905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40" b="1">
                <a:latin typeface="Times New Roman"/>
                <a:cs typeface="Times New Roman"/>
              </a:rPr>
              <a:t>U</a:t>
            </a:r>
            <a:r>
              <a:rPr dirty="0" sz="4000" spc="-35" b="1">
                <a:latin typeface="Times New Roman"/>
                <a:cs typeface="Times New Roman"/>
              </a:rPr>
              <a:t>K</a:t>
            </a:r>
            <a:r>
              <a:rPr dirty="0" sz="4000" spc="5" b="1">
                <a:latin typeface="Times New Roman"/>
                <a:cs typeface="Times New Roman"/>
              </a:rPr>
              <a:t> </a:t>
            </a:r>
            <a:r>
              <a:rPr dirty="0" sz="4000" spc="-45" b="1">
                <a:latin typeface="Times New Roman"/>
                <a:cs typeface="Times New Roman"/>
              </a:rPr>
              <a:t>M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0" b="1">
                <a:latin typeface="Times New Roman"/>
                <a:cs typeface="Times New Roman"/>
              </a:rPr>
              <a:t>n</a:t>
            </a:r>
            <a:r>
              <a:rPr dirty="0" sz="4000" spc="-10" b="1">
                <a:latin typeface="Times New Roman"/>
                <a:cs typeface="Times New Roman"/>
              </a:rPr>
              <a:t>i</a:t>
            </a:r>
            <a:r>
              <a:rPr dirty="0" sz="4000" spc="-35" b="1">
                <a:latin typeface="Times New Roman"/>
                <a:cs typeface="Times New Roman"/>
              </a:rPr>
              <a:t>mu</a:t>
            </a:r>
            <a:r>
              <a:rPr dirty="0" sz="4000" spc="-35" b="1">
                <a:latin typeface="Times New Roman"/>
                <a:cs typeface="Times New Roman"/>
              </a:rPr>
              <a:t>m</a:t>
            </a:r>
            <a:r>
              <a:rPr dirty="0" sz="4000" spc="35" b="1">
                <a:latin typeface="Times New Roman"/>
                <a:cs typeface="Times New Roman"/>
              </a:rPr>
              <a:t> </a:t>
            </a:r>
            <a:r>
              <a:rPr dirty="0" sz="4000" spc="-40" b="1">
                <a:latin typeface="Times New Roman"/>
                <a:cs typeface="Times New Roman"/>
              </a:rPr>
              <a:t>W</a:t>
            </a:r>
            <a:r>
              <a:rPr dirty="0" sz="4000" spc="-15" b="1">
                <a:latin typeface="Times New Roman"/>
                <a:cs typeface="Times New Roman"/>
              </a:rPr>
              <a:t>ag</a:t>
            </a:r>
            <a:r>
              <a:rPr dirty="0" sz="4000" spc="-20" b="1">
                <a:latin typeface="Times New Roman"/>
                <a:cs typeface="Times New Roman"/>
              </a:rPr>
              <a:t>e</a:t>
            </a:r>
            <a:r>
              <a:rPr dirty="0" sz="4000" spc="-15" b="1">
                <a:latin typeface="Times New Roman"/>
                <a:cs typeface="Times New Roman"/>
              </a:rPr>
              <a:t>s</a:t>
            </a:r>
            <a:r>
              <a:rPr dirty="0" sz="4000" spc="-10" b="1">
                <a:latin typeface="Times New Roman"/>
                <a:cs typeface="Times New Roman"/>
              </a:rPr>
              <a:t>,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199</a:t>
            </a:r>
            <a:r>
              <a:rPr dirty="0" sz="4000" spc="-20" b="1">
                <a:latin typeface="Times New Roman"/>
                <a:cs typeface="Times New Roman"/>
              </a:rPr>
              <a:t>9</a:t>
            </a:r>
            <a:r>
              <a:rPr dirty="0" sz="4000" spc="-10" b="1">
                <a:latin typeface="Times New Roman"/>
                <a:cs typeface="Times New Roman"/>
              </a:rPr>
              <a:t> </a:t>
            </a:r>
            <a:r>
              <a:rPr dirty="0" sz="4000" spc="-20" b="1">
                <a:latin typeface="Times New Roman"/>
                <a:cs typeface="Times New Roman"/>
              </a:rPr>
              <a:t>to</a:t>
            </a:r>
            <a:r>
              <a:rPr dirty="0" sz="4000" spc="10" b="1">
                <a:latin typeface="Times New Roman"/>
                <a:cs typeface="Times New Roman"/>
              </a:rPr>
              <a:t> </a:t>
            </a:r>
            <a:r>
              <a:rPr dirty="0" sz="4000" spc="-15" b="1">
                <a:latin typeface="Times New Roman"/>
                <a:cs typeface="Times New Roman"/>
              </a:rPr>
              <a:t>201</a:t>
            </a:r>
            <a:r>
              <a:rPr dirty="0" sz="4000" spc="-20" b="1">
                <a:latin typeface="Times New Roman"/>
                <a:cs typeface="Times New Roman"/>
              </a:rPr>
              <a:t>4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38862" y="1473708"/>
            <a:ext cx="5475732" cy="504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1543" rIns="0" bIns="0" rtlCol="0" vert="horz">
            <a:spAutoFit/>
          </a:bodyPr>
          <a:lstStyle/>
          <a:p>
            <a:pPr marL="92075">
              <a:lnSpc>
                <a:spcPct val="100000"/>
              </a:lnSpc>
            </a:pPr>
            <a:r>
              <a:rPr dirty="0" spc="-40"/>
              <a:t>U</a:t>
            </a:r>
            <a:r>
              <a:rPr dirty="0" spc="-35"/>
              <a:t>K</a:t>
            </a:r>
            <a:r>
              <a:rPr dirty="0" spc="5"/>
              <a:t> </a:t>
            </a:r>
            <a:r>
              <a:rPr dirty="0" spc="-45"/>
              <a:t>M</a:t>
            </a:r>
            <a:r>
              <a:rPr dirty="0" spc="-10"/>
              <a:t>i</a:t>
            </a:r>
            <a:r>
              <a:rPr dirty="0" spc="-30"/>
              <a:t>n</a:t>
            </a:r>
            <a:r>
              <a:rPr dirty="0" spc="-10"/>
              <a:t>i</a:t>
            </a:r>
            <a:r>
              <a:rPr dirty="0" spc="-35"/>
              <a:t>mu</a:t>
            </a:r>
            <a:r>
              <a:rPr dirty="0" spc="-35"/>
              <a:t>m</a:t>
            </a:r>
            <a:r>
              <a:rPr dirty="0" spc="35"/>
              <a:t> </a:t>
            </a:r>
            <a:r>
              <a:rPr dirty="0" spc="-40"/>
              <a:t>W</a:t>
            </a:r>
            <a:r>
              <a:rPr dirty="0" spc="-15"/>
              <a:t>ag</a:t>
            </a:r>
            <a:r>
              <a:rPr dirty="0" spc="-20"/>
              <a:t>e</a:t>
            </a:r>
            <a:r>
              <a:rPr dirty="0" spc="-5"/>
              <a:t> </a:t>
            </a:r>
            <a:r>
              <a:rPr dirty="0" spc="-15"/>
              <a:t>Jo</a:t>
            </a:r>
            <a:r>
              <a:rPr dirty="0" spc="-30"/>
              <a:t>b</a:t>
            </a:r>
            <a:r>
              <a:rPr dirty="0" spc="-15"/>
              <a:t>s</a:t>
            </a:r>
            <a:r>
              <a:rPr dirty="0" spc="-10"/>
              <a:t>,</a:t>
            </a:r>
            <a:r>
              <a:rPr dirty="0" spc="-10"/>
              <a:t> </a:t>
            </a:r>
            <a:r>
              <a:rPr dirty="0" spc="-15"/>
              <a:t>201</a:t>
            </a:r>
            <a:r>
              <a:rPr dirty="0" spc="-20"/>
              <a:t>4</a:t>
            </a:r>
          </a:p>
        </p:txBody>
      </p:sp>
      <p:sp>
        <p:nvSpPr>
          <p:cNvPr id="3" name="object 3"/>
          <p:cNvSpPr/>
          <p:nvPr/>
        </p:nvSpPr>
        <p:spPr>
          <a:xfrm>
            <a:off x="1098683" y="1690116"/>
            <a:ext cx="7836407" cy="5039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machin</dc:creator>
  <dc:title>Microsoft PowerPoint - machin rome april 2015.ppt [Compatibility Mode]</dc:title>
  <dcterms:created xsi:type="dcterms:W3CDTF">2015-04-17T09:38:58Z</dcterms:created>
  <dcterms:modified xsi:type="dcterms:W3CDTF">2015-04-17T09:38:58Z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2015-04-14T00:00:00Z</vt:filetime>
  </property>
  <property fmtid="{D5CDD505-2E9C-101B-9397-08002B2CF9AE}" pid="3" name="LastSaved">
    <vt:filetime>2015-04-17T00:00:00Z</vt:filetime>
  </property>
</Properties>
</file>